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sldIdLst>
    <p:sldId id="274" r:id="rId3"/>
    <p:sldId id="256" r:id="rId4"/>
    <p:sldId id="257" r:id="rId5"/>
    <p:sldId id="269" r:id="rId6"/>
    <p:sldId id="259" r:id="rId7"/>
    <p:sldId id="267" r:id="rId8"/>
    <p:sldId id="26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58" r:id="rId17"/>
    <p:sldId id="270" r:id="rId18"/>
    <p:sldId id="271" r:id="rId19"/>
    <p:sldId id="272" r:id="rId20"/>
    <p:sldId id="273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54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Oil Field ©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E301-2B0B-4FCF-A176-F69542D5EE66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CDD9-068E-4CD8-A2D3-17EC931538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699542"/>
            <a:ext cx="7772400" cy="829915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1385441"/>
            <a:ext cx="6400800" cy="665212"/>
          </a:xfrm>
        </p:spPr>
        <p:txBody>
          <a:bodyPr/>
          <a:lstStyle/>
          <a:p>
            <a:pPr marL="0" indent="0" algn="ctr">
              <a:buNone/>
            </a:pPr>
            <a:r>
              <a:rPr lang="en-US" smtClean="0">
                <a:solidFill>
                  <a:schemeClr val="bg1"/>
                </a:solidFill>
              </a:rPr>
              <a:t>Click to edit Master subtitle style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9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- Oil Field ©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63FC68BF-10CA-44AE-AB43-F8B29235EEFF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C90A0002-84E3-4DB5-A085-394D1329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- Oil Field ©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3728" y="206375"/>
            <a:ext cx="6563072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23728" y="1200150"/>
            <a:ext cx="6563072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64D0-2F21-4807-800A-5E865454253F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523E-8D6D-4976-9A46-43CC13FA9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5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5B3E301-2B0B-4FCF-A176-F69542D5EE66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2F8CDD9-068E-4CD8-A2D3-17EC931538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8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264D0-2F21-4807-800A-5E865454253F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B523E-8D6D-4976-9A46-43CC13FA9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3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stmedia.startribune.com/images/409*328/4blizzard1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526" y="0"/>
            <a:ext cx="4371474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8006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326" y="17046"/>
            <a:ext cx="7772400" cy="829915"/>
          </a:xfrm>
          <a:effectLst>
            <a:glow rad="127000">
              <a:schemeClr val="accent1">
                <a:alpha val="29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Happy Halloween!</a:t>
            </a:r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://t3.gstatic.com/images?q=tbn:ANd9GcRnbogBoLMwewqBLfHAf02w_pLpLLpyru-P9QyXA7XRqWeQdGz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47951"/>
            <a:ext cx="4343400" cy="252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media.startribune.com/images/585*325/M1716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2913"/>
            <a:ext cx="4800600" cy="253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6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chneider-electric.co.in/medias/solutions/pictures/solutions/280-dam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082"/>
            <a:ext cx="2895600" cy="517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05979"/>
            <a:ext cx="6491064" cy="857250"/>
          </a:xfrm>
        </p:spPr>
        <p:txBody>
          <a:bodyPr>
            <a:normAutofit fontScale="90000"/>
          </a:bodyPr>
          <a:lstStyle/>
          <a:p>
            <a:pPr algn="l"/>
            <a:r>
              <a:rPr lang="fr-CA" dirty="0" smtClean="0">
                <a:solidFill>
                  <a:schemeClr val="tx1"/>
                </a:solidFill>
              </a:rPr>
              <a:t>6 types of Alternative Energy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95736" y="1200151"/>
            <a:ext cx="6491064" cy="339447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tx1"/>
                </a:solidFill>
              </a:rPr>
              <a:t>Hydro and Tidal Energy: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Efficient and reliable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Low Maintenance costs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Does not work everywhere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Alters fish migration routes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4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nergymixreport.com/wp-content/uploads/2013/09/biomass-pl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72"/>
            <a:ext cx="3048000" cy="517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05979"/>
            <a:ext cx="6491064" cy="857250"/>
          </a:xfrm>
        </p:spPr>
        <p:txBody>
          <a:bodyPr>
            <a:normAutofit fontScale="90000"/>
          </a:bodyPr>
          <a:lstStyle/>
          <a:p>
            <a:pPr algn="l"/>
            <a:r>
              <a:rPr lang="fr-CA" dirty="0" smtClean="0">
                <a:solidFill>
                  <a:schemeClr val="tx1"/>
                </a:solidFill>
              </a:rPr>
              <a:t>6 types of Alternative Energy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95736" y="1200151"/>
            <a:ext cx="6491064" cy="339447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tx1"/>
                </a:solidFill>
              </a:rPr>
              <a:t>Biomass Energy: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Renewable  and abundant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Many sources may be used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Still has a waste product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Pollution a worry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4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itemaker.umich.edu/section4group1/files/hydrog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3" y="9024"/>
            <a:ext cx="3156284" cy="513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05979"/>
            <a:ext cx="6491064" cy="857250"/>
          </a:xfrm>
        </p:spPr>
        <p:txBody>
          <a:bodyPr>
            <a:normAutofit fontScale="90000"/>
          </a:bodyPr>
          <a:lstStyle/>
          <a:p>
            <a:pPr algn="l"/>
            <a:r>
              <a:rPr lang="fr-CA" dirty="0" smtClean="0">
                <a:solidFill>
                  <a:schemeClr val="tx1"/>
                </a:solidFill>
              </a:rPr>
              <a:t>6 types of Alternative Energy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95736" y="1200151"/>
            <a:ext cx="6948264" cy="339447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tx1"/>
                </a:solidFill>
              </a:rPr>
              <a:t>Hydrogen Energy 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May be taken from many sources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Water Vapor only by-product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Expensive to make fuel cells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Hydrogen is Flammable!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1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earthhabitat.files.wordpress.com/2010/02/geothermalener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9718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05979"/>
            <a:ext cx="6491064" cy="857250"/>
          </a:xfrm>
        </p:spPr>
        <p:txBody>
          <a:bodyPr>
            <a:normAutofit fontScale="90000"/>
          </a:bodyPr>
          <a:lstStyle/>
          <a:p>
            <a:pPr algn="l"/>
            <a:r>
              <a:rPr lang="fr-CA" dirty="0" smtClean="0">
                <a:solidFill>
                  <a:schemeClr val="tx1"/>
                </a:solidFill>
              </a:rPr>
              <a:t>6 types of Alternative Energy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95736" y="1200151"/>
            <a:ext cx="6491064" cy="339447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tx1"/>
                </a:solidFill>
              </a:rPr>
              <a:t>Geothermal Energy: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Very efficient and reliable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Used for heating and electricity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Not available everywhere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High start-up costs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tgreenscene.typepad.com/.a/6a00e008d203b98834014e86c1fd0c970d-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" y="-129006"/>
            <a:ext cx="2971803" cy="527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05979"/>
            <a:ext cx="6491064" cy="857250"/>
          </a:xfrm>
        </p:spPr>
        <p:txBody>
          <a:bodyPr>
            <a:normAutofit/>
          </a:bodyPr>
          <a:lstStyle/>
          <a:p>
            <a:pPr algn="l"/>
            <a:r>
              <a:rPr lang="fr-CA" dirty="0" smtClean="0">
                <a:solidFill>
                  <a:schemeClr val="tx1"/>
                </a:solidFill>
              </a:rPr>
              <a:t>One Last Option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95736" y="1200151"/>
            <a:ext cx="6491064" cy="339447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tx1"/>
                </a:solidFill>
              </a:rPr>
              <a:t>Nuclear Energy: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Efficient and proven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Available everywhere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Waste product dilemma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Safety issues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94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What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would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you</a:t>
            </a:r>
            <a:r>
              <a:rPr lang="fr-CA" dirty="0" smtClean="0">
                <a:solidFill>
                  <a:schemeClr val="bg1"/>
                </a:solidFill>
              </a:rPr>
              <a:t> do?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You may do this alone or with one </a:t>
            </a:r>
            <a:r>
              <a:rPr lang="en-US" smtClean="0">
                <a:solidFill>
                  <a:schemeClr val="bg1"/>
                </a:solidFill>
              </a:rPr>
              <a:t>other person.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371" y="1809750"/>
            <a:ext cx="48291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71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298971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Alternative Energy Quiz</a:t>
            </a:r>
            <a:br>
              <a:rPr lang="en-US" u="sng" dirty="0" smtClean="0">
                <a:solidFill>
                  <a:schemeClr val="tx1"/>
                </a:solidFill>
              </a:rPr>
            </a:br>
            <a:r>
              <a:rPr lang="en-US" sz="3600" u="sng" dirty="0" smtClean="0">
                <a:solidFill>
                  <a:srgbClr val="FFFF00"/>
                </a:solidFill>
              </a:rPr>
              <a:t>20 points</a:t>
            </a:r>
            <a:endParaRPr lang="en-US" sz="3600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04950"/>
            <a:ext cx="6934200" cy="33944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year is 2063 and you have been elected Leader of the Free world. Your #1 priority is to stabilize the energy market. </a:t>
            </a:r>
          </a:p>
          <a:p>
            <a:endParaRPr lang="en-US" dirty="0"/>
          </a:p>
          <a:p>
            <a:r>
              <a:rPr lang="en-US" dirty="0" smtClean="0"/>
              <a:t>You know you cannot rely on fossil fuels, so you have to take a new direction.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9"/>
          <a:stretch/>
        </p:blipFill>
        <p:spPr bwMode="auto">
          <a:xfrm>
            <a:off x="0" y="1005263"/>
            <a:ext cx="2526410" cy="295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2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Future Energy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00151"/>
            <a:ext cx="6858000" cy="3394472"/>
          </a:xfrm>
        </p:spPr>
        <p:txBody>
          <a:bodyPr/>
          <a:lstStyle/>
          <a:p>
            <a:r>
              <a:rPr lang="en-US" dirty="0" smtClean="0"/>
              <a:t>Write 1 page explaining what you would do to address 2 energy needs.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would you produce electricity for homes and businesses?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would you produce fuel for transportation?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33550"/>
            <a:ext cx="1645759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61182"/>
            <a:ext cx="1645759" cy="121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05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Future Energy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200151"/>
            <a:ext cx="6781800" cy="339447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Your paper has to be neatly written (or typed) 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mtClean="0"/>
              <a:t>Use</a:t>
            </a:r>
            <a:r>
              <a:rPr lang="en-US" smtClean="0"/>
              <a:t> </a:t>
            </a:r>
            <a:r>
              <a:rPr lang="en-US" dirty="0" smtClean="0"/>
              <a:t>complete sentences. 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You need to give explanations for your choices. (I want to know how you thought about this)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Due at the end of the hour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1731">
            <a:off x="272357" y="2429914"/>
            <a:ext cx="2492116" cy="187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3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Future Energy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1 page explaining what you would do to address 2 energy needs.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would you produce electricity for homes and businesses?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would you produce fuel for transportation?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699542"/>
            <a:ext cx="7772400" cy="82991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End of Fossil Fuels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1385441"/>
            <a:ext cx="6400800" cy="66521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Alternate Energy Summary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ailtheactuary.files.wordpress.com/2007/03/fossil-fue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77022"/>
            <a:ext cx="7239000" cy="43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05979"/>
            <a:ext cx="6491064" cy="857250"/>
          </a:xfrm>
        </p:spPr>
        <p:txBody>
          <a:bodyPr>
            <a:normAutofit/>
          </a:bodyPr>
          <a:lstStyle/>
          <a:p>
            <a:pPr algn="l"/>
            <a:r>
              <a:rPr lang="fr-CA" dirty="0" smtClean="0">
                <a:solidFill>
                  <a:schemeClr val="tx1"/>
                </a:solidFill>
              </a:rPr>
              <a:t>Our Current Energy Usage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05979"/>
            <a:ext cx="6491064" cy="857250"/>
          </a:xfrm>
        </p:spPr>
        <p:txBody>
          <a:bodyPr>
            <a:normAutofit fontScale="90000"/>
          </a:bodyPr>
          <a:lstStyle/>
          <a:p>
            <a:pPr algn="l"/>
            <a:r>
              <a:rPr lang="fr-CA" dirty="0" err="1" smtClean="0">
                <a:solidFill>
                  <a:schemeClr val="tx1"/>
                </a:solidFill>
              </a:rPr>
              <a:t>Maintaining</a:t>
            </a:r>
            <a:r>
              <a:rPr lang="fr-CA" dirty="0" smtClean="0">
                <a:solidFill>
                  <a:schemeClr val="tx1"/>
                </a:solidFill>
              </a:rPr>
              <a:t> the </a:t>
            </a:r>
            <a:r>
              <a:rPr lang="fr-CA" dirty="0" err="1" smtClean="0">
                <a:solidFill>
                  <a:schemeClr val="tx1"/>
                </a:solidFill>
              </a:rPr>
              <a:t>Same</a:t>
            </a:r>
            <a:r>
              <a:rPr lang="fr-CA" dirty="0" smtClean="0">
                <a:solidFill>
                  <a:schemeClr val="tx1"/>
                </a:solidFill>
              </a:rPr>
              <a:t> Course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95736" y="1200151"/>
            <a:ext cx="6491064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In the future, fossil fuels will become more and more scarce, and the cost of them will increase until only the very wealthy can afford them.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1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05979"/>
            <a:ext cx="6491064" cy="857250"/>
          </a:xfrm>
        </p:spPr>
        <p:txBody>
          <a:bodyPr>
            <a:normAutofit/>
          </a:bodyPr>
          <a:lstStyle/>
          <a:p>
            <a:pPr algn="l"/>
            <a:r>
              <a:rPr lang="fr-CA" dirty="0" smtClean="0">
                <a:solidFill>
                  <a:schemeClr val="tx1"/>
                </a:solidFill>
              </a:rPr>
              <a:t>Future Trends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95736" y="1200151"/>
            <a:ext cx="6491064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We will need to transfer from Petroleum and Coal based products to alternative forms of energy if we want to continue with our current lifestyles.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"/>
            <a:ext cx="6858000" cy="85725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Remaining Fossil Fuels?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3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cotricity.co.uk/var/ezwebin_site/storage/images/media/images/our-green-energy/end-of-fossil-fuels-graph/93845-2-eng-GB/end-of-fossil-fuels-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0" y="0"/>
            <a:ext cx="9148550" cy="514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"/>
            <a:ext cx="6858000" cy="85725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Remaining Fossil Fuels?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huffingtonpost.com/2013-07-05-WindTurb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" y="0"/>
            <a:ext cx="273116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05979"/>
            <a:ext cx="6491064" cy="857250"/>
          </a:xfrm>
        </p:spPr>
        <p:txBody>
          <a:bodyPr>
            <a:normAutofit fontScale="90000"/>
          </a:bodyPr>
          <a:lstStyle/>
          <a:p>
            <a:pPr algn="l"/>
            <a:r>
              <a:rPr lang="fr-CA" dirty="0" smtClean="0">
                <a:solidFill>
                  <a:schemeClr val="tx1"/>
                </a:solidFill>
              </a:rPr>
              <a:t>6 types of Alternative Energy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95736" y="1200151"/>
            <a:ext cx="6491064" cy="339447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tx1"/>
                </a:solidFill>
              </a:rPr>
              <a:t>Wind Energy: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Clean, renewable energy source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No Pollution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Only works when wind blows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Large installations needed</a:t>
            </a:r>
          </a:p>
        </p:txBody>
      </p:sp>
    </p:spTree>
    <p:extLst>
      <p:ext uri="{BB962C8B-B14F-4D97-AF65-F5344CB8AC3E}">
        <p14:creationId xmlns:p14="http://schemas.microsoft.com/office/powerpoint/2010/main" val="27612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arthtimes.org/newsimage/google-invests-280-million-in-solar-energy-project_1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0342"/>
            <a:ext cx="2895599" cy="527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05979"/>
            <a:ext cx="6491064" cy="857250"/>
          </a:xfrm>
        </p:spPr>
        <p:txBody>
          <a:bodyPr>
            <a:normAutofit fontScale="90000"/>
          </a:bodyPr>
          <a:lstStyle/>
          <a:p>
            <a:pPr algn="l"/>
            <a:r>
              <a:rPr lang="fr-CA" dirty="0" smtClean="0">
                <a:solidFill>
                  <a:schemeClr val="tx1"/>
                </a:solidFill>
              </a:rPr>
              <a:t>6 types of Alternative Energy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95736" y="1200151"/>
            <a:ext cx="6491064" cy="339447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tx1"/>
                </a:solidFill>
              </a:rPr>
              <a:t>Solar Energy: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Quiet and renewable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May be placed on rooftops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Not  reliable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Expensive start-up cost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195</Template>
  <TotalTime>438</TotalTime>
  <Words>308</Words>
  <Application>Microsoft Office PowerPoint</Application>
  <PresentationFormat>On-screen Show (16:9)</PresentationFormat>
  <Paragraphs>71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195</vt:lpstr>
      <vt:lpstr>Custom Design</vt:lpstr>
      <vt:lpstr>Happy Halloween!</vt:lpstr>
      <vt:lpstr>The End of Fossil Fuels</vt:lpstr>
      <vt:lpstr>Our Current Energy Usage</vt:lpstr>
      <vt:lpstr>Maintaining the Same Course</vt:lpstr>
      <vt:lpstr>Future Trends</vt:lpstr>
      <vt:lpstr>Remaining Fossil Fuels?</vt:lpstr>
      <vt:lpstr>Remaining Fossil Fuels?</vt:lpstr>
      <vt:lpstr>6 types of Alternative Energy</vt:lpstr>
      <vt:lpstr>6 types of Alternative Energy</vt:lpstr>
      <vt:lpstr>6 types of Alternative Energy</vt:lpstr>
      <vt:lpstr>6 types of Alternative Energy</vt:lpstr>
      <vt:lpstr>6 types of Alternative Energy</vt:lpstr>
      <vt:lpstr>6 types of Alternative Energy</vt:lpstr>
      <vt:lpstr>One Last Option</vt:lpstr>
      <vt:lpstr>What would you do?</vt:lpstr>
      <vt:lpstr>Alternative Energy Quiz 20 points</vt:lpstr>
      <vt:lpstr>Future Energy</vt:lpstr>
      <vt:lpstr>Future Energy</vt:lpstr>
      <vt:lpstr>Future Energy</vt:lpstr>
    </vt:vector>
  </TitlesOfParts>
  <Company>Rochester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 of Fossil Fuels</dc:title>
  <dc:creator>JOPP, RICHARD</dc:creator>
  <cp:lastModifiedBy>JOPP, RICHARD</cp:lastModifiedBy>
  <cp:revision>12</cp:revision>
  <dcterms:created xsi:type="dcterms:W3CDTF">2013-10-30T13:52:52Z</dcterms:created>
  <dcterms:modified xsi:type="dcterms:W3CDTF">2013-10-31T15:57:22Z</dcterms:modified>
</cp:coreProperties>
</file>