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6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3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8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6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7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4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3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0249-A184-4CE4-85C5-0A7EBD949D1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782F-B31E-46A4-BFBC-C3AD879F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91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Alternative Energies!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This video is a summary of many alternative energy sources.</a:t>
            </a:r>
          </a:p>
          <a:p>
            <a:endParaRPr lang="en-US" dirty="0"/>
          </a:p>
          <a:p>
            <a:r>
              <a:rPr lang="en-US" dirty="0" smtClean="0"/>
              <a:t>As you watch you need to do 2 things.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853">
            <a:off x="4419600" y="990600"/>
            <a:ext cx="38520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Complete a 3-2-1</a:t>
            </a:r>
            <a:endParaRPr lang="en-US" u="sng" dirty="0"/>
          </a:p>
          <a:p>
            <a:r>
              <a:rPr lang="en-US" dirty="0" smtClean="0"/>
              <a:t>3 facts you heard</a:t>
            </a:r>
          </a:p>
          <a:p>
            <a:r>
              <a:rPr lang="en-US" dirty="0" smtClean="0"/>
              <a:t>2 new things you learned</a:t>
            </a:r>
          </a:p>
          <a:p>
            <a:r>
              <a:rPr lang="en-US" dirty="0" smtClean="0"/>
              <a:t>1 question you still have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853">
            <a:off x="4419600" y="990600"/>
            <a:ext cx="38520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9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u="sng" dirty="0" smtClean="0"/>
              <a:t>Think about our Energy Future</a:t>
            </a:r>
            <a:endParaRPr lang="en-US" u="sng" dirty="0"/>
          </a:p>
          <a:p>
            <a:r>
              <a:rPr lang="en-US" dirty="0" smtClean="0"/>
              <a:t>Which technologies should we adopt as a future energy source?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Quiz tomorrow!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853">
            <a:off x="4419600" y="990600"/>
            <a:ext cx="38520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9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63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Alternative Energies!</vt:lpstr>
      <vt:lpstr>Today</vt:lpstr>
      <vt:lpstr>Today</vt:lpstr>
      <vt:lpstr>Today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JOPP, RICHARD</dc:creator>
  <cp:lastModifiedBy>JOPP, RICHARD</cp:lastModifiedBy>
  <cp:revision>3</cp:revision>
  <dcterms:created xsi:type="dcterms:W3CDTF">2013-10-30T11:56:08Z</dcterms:created>
  <dcterms:modified xsi:type="dcterms:W3CDTF">2013-10-30T15:05:17Z</dcterms:modified>
</cp:coreProperties>
</file>