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0" r:id="rId8"/>
    <p:sldId id="271" r:id="rId9"/>
    <p:sldId id="272" r:id="rId10"/>
    <p:sldId id="273" r:id="rId11"/>
    <p:sldId id="257" r:id="rId12"/>
    <p:sldId id="258" r:id="rId13"/>
    <p:sldId id="259" r:id="rId14"/>
    <p:sldId id="261" r:id="rId15"/>
    <p:sldId id="262" r:id="rId16"/>
    <p:sldId id="260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BAED1"/>
    <a:srgbClr val="3399FF"/>
    <a:srgbClr val="0099FF"/>
    <a:srgbClr val="355E8F"/>
    <a:srgbClr val="FFFF00"/>
    <a:srgbClr val="D0E0ED"/>
    <a:srgbClr val="375EAC"/>
    <a:srgbClr val="517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4660"/>
  </p:normalViewPr>
  <p:slideViewPr>
    <p:cSldViewPr showGuides="1">
      <p:cViewPr>
        <p:scale>
          <a:sx n="66" d="100"/>
          <a:sy n="66" d="100"/>
        </p:scale>
        <p:origin x="-184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620F06F-5FE6-4FFA-8448-462A7C215AC7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51C763A-C7A8-4ACE-B13A-201B350E18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17" name="eSyCGTitleMasterTransparentShape"/>
          <p:cNvSpPr/>
          <p:nvPr userDrawn="1"/>
        </p:nvSpPr>
        <p:spPr>
          <a:xfrm>
            <a:off x="-10886" y="0"/>
            <a:ext cx="9154886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F06F-5FE6-4FFA-8448-462A7C215AC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763A-C7A8-4ACE-B13A-201B350E1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620F06F-5FE6-4FFA-8448-462A7C215AC7}" type="datetimeFigureOut">
              <a:rPr lang="en-US" smtClean="0"/>
              <a:pPr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51C763A-C7A8-4ACE-B13A-201B350E1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76200"/>
            <a:ext cx="8229600" cy="1422400"/>
          </a:xfrm>
          <a:prstGeom prst="rect">
            <a:avLst/>
          </a:prstGeom>
          <a:solidFill>
            <a:srgbClr val="4BAE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mWD76jwjb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3KO-YN1kKvE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o.do/j/r6q8k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o.do/j/4qyvq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o.do/j/2kfyc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o.do/j/ic78j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mo.do/j/zbrtt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TitleShape"/>
          <p:cNvSpPr>
            <a:spLocks noGrp="1"/>
          </p:cNvSpPr>
          <p:nvPr>
            <p:ph type="ctrTitle"/>
          </p:nvPr>
        </p:nvSpPr>
        <p:spPr>
          <a:xfrm rot="360000">
            <a:off x="3380679" y="3142319"/>
            <a:ext cx="4847038" cy="2412001"/>
          </a:xfrm>
        </p:spPr>
        <p:txBody>
          <a:bodyPr/>
          <a:lstStyle/>
          <a:p>
            <a:r>
              <a:rPr lang="en-US" dirty="0" smtClean="0"/>
              <a:t>Automation and Robotics</a:t>
            </a:r>
            <a:br>
              <a:rPr lang="en-US" dirty="0" smtClean="0"/>
            </a:br>
            <a:r>
              <a:rPr lang="en-US" sz="2800" dirty="0" smtClean="0"/>
              <a:t>* </a:t>
            </a:r>
            <a:r>
              <a:rPr lang="en-US" sz="2800" dirty="0" smtClean="0"/>
              <a:t>Please pick up your Design and Modeling folder </a:t>
            </a:r>
            <a:r>
              <a:rPr lang="en-US" sz="2800" dirty="0" smtClean="0"/>
              <a:t>on your way in</a:t>
            </a: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63831">
            <a:off x="-86422" y="4002748"/>
            <a:ext cx="3580016" cy="1501504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Mr. Jopp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Room C-103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2013-2014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568">
            <a:off x="396147" y="58998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522">
            <a:off x="6428566" y="59950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62" y="455251"/>
            <a:ext cx="2342413" cy="175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Automation and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37075"/>
            <a:ext cx="8686800" cy="126532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Alright then….what is Automation and Robotics?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762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people think 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334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3556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4249"/>
            <a:ext cx="2438400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505200" cy="23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Reality of Robots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8429"/>
            <a:ext cx="7543800" cy="48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Reality of Robots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467600" cy="495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Reality of Robots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13" y="3505200"/>
            <a:ext cx="4286901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1524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Reality of Robots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6" y="1981200"/>
            <a:ext cx="314850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71" y="2895600"/>
            <a:ext cx="41537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72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4"/>
              </a:rPr>
              <a:t>WATCH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15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Reality of Robots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Robot Directions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38388"/>
            <a:ext cx="8763000" cy="4286212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Robots are only as smart as the directions they are given.</a:t>
            </a:r>
          </a:p>
          <a:p>
            <a:r>
              <a:rPr lang="en-US" sz="2700" dirty="0" smtClean="0">
                <a:solidFill>
                  <a:srgbClr val="C00000"/>
                </a:solidFill>
              </a:rPr>
              <a:t>Many s</a:t>
            </a:r>
            <a:r>
              <a:rPr lang="en-US" sz="2700" dirty="0" smtClean="0">
                <a:solidFill>
                  <a:srgbClr val="C00000"/>
                </a:solidFill>
              </a:rPr>
              <a:t>imple </a:t>
            </a:r>
            <a:r>
              <a:rPr lang="en-US" sz="2700" dirty="0" smtClean="0">
                <a:solidFill>
                  <a:srgbClr val="C00000"/>
                </a:solidFill>
              </a:rPr>
              <a:t>inputs </a:t>
            </a:r>
            <a:r>
              <a:rPr lang="en-US" sz="2700" dirty="0" smtClean="0">
                <a:solidFill>
                  <a:srgbClr val="C00000"/>
                </a:solidFill>
              </a:rPr>
              <a:t>are needed for a </a:t>
            </a:r>
            <a:r>
              <a:rPr lang="en-US" sz="2700" dirty="0" smtClean="0">
                <a:solidFill>
                  <a:srgbClr val="C00000"/>
                </a:solidFill>
              </a:rPr>
              <a:t>desired output. </a:t>
            </a: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Even a task that a human </a:t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finds easy may take </a:t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hundreds of steps for a </a:t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robot.</a:t>
            </a: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endParaRPr lang="en-US" sz="27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700" b="1" dirty="0" smtClean="0">
                <a:solidFill>
                  <a:srgbClr val="C00000"/>
                </a:solidFill>
              </a:rPr>
              <a:t>	</a:t>
            </a:r>
            <a:endParaRPr 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50" y="3124200"/>
            <a:ext cx="47516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5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Robot Directions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38388"/>
            <a:ext cx="8763000" cy="4438612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As you hear the following statements, sit down if they do not apply to you…</a:t>
            </a:r>
            <a:br>
              <a:rPr lang="en-US" sz="2700" dirty="0" smtClean="0">
                <a:solidFill>
                  <a:srgbClr val="C00000"/>
                </a:solidFill>
              </a:rPr>
            </a:br>
            <a:endParaRPr lang="en-US" sz="27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celebrated your birthday this summer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went to a movie this summer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ate popcorn at this movie</a:t>
            </a:r>
          </a:p>
          <a:p>
            <a:pPr marL="514350" indent="-514350">
              <a:buFont typeface="+mj-lt"/>
              <a:buAutoNum type="arabicPeriod"/>
            </a:pPr>
            <a:endParaRPr lang="en-US" sz="27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Robot Directions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38388"/>
            <a:ext cx="8763000" cy="4438612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Let’s try again, remember, sit down if these do not apply to you…</a:t>
            </a:r>
            <a:br>
              <a:rPr lang="en-US" sz="2700" dirty="0" smtClean="0">
                <a:solidFill>
                  <a:srgbClr val="C00000"/>
                </a:solidFill>
              </a:rPr>
            </a:br>
            <a:endParaRPr lang="en-US" sz="27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went on vacation this summer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went outside the state of Minnesota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went swimming this summer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C00000"/>
                </a:solidFill>
              </a:rPr>
              <a:t>You can’t wait for Vikings football to start because they are the best team in the NFL</a:t>
            </a:r>
          </a:p>
          <a:p>
            <a:pPr marL="514350" indent="-514350">
              <a:buFont typeface="+mj-lt"/>
              <a:buAutoNum type="arabicPeriod"/>
            </a:pPr>
            <a:endParaRPr lang="en-US" sz="27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7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959">
            <a:off x="6934200" y="2438400"/>
            <a:ext cx="183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72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leon.k12.fl.us/sites/instructional_tech/Training%20Photos/edmodo_sl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3B2FF"/>
              </a:clrFrom>
              <a:clrTo>
                <a:srgbClr val="63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20486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57" y="2133600"/>
            <a:ext cx="7848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800" u="sng" dirty="0" smtClean="0">
                <a:solidFill>
                  <a:schemeClr val="tx1"/>
                </a:solidFill>
              </a:rPr>
              <a:t>Please go this web address to join our </a:t>
            </a:r>
            <a:r>
              <a:rPr lang="en-US" sz="2800" dirty="0" smtClean="0">
                <a:solidFill>
                  <a:schemeClr val="tx1"/>
                </a:solidFill>
              </a:rPr>
              <a:t>				</a:t>
            </a:r>
            <a:r>
              <a:rPr lang="en-US" sz="2800" u="sng" dirty="0" err="1" smtClean="0">
                <a:solidFill>
                  <a:schemeClr val="tx1"/>
                </a:solidFill>
              </a:rPr>
              <a:t>Edmodo</a:t>
            </a:r>
            <a:r>
              <a:rPr lang="en-US" sz="2800" u="sng" dirty="0" smtClean="0">
                <a:solidFill>
                  <a:schemeClr val="tx1"/>
                </a:solidFill>
              </a:rPr>
              <a:t> group this hour: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hlinkClick r:id="rId3"/>
              </a:rPr>
              <a:t>edmo.do/j/r6q8kx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 you need to register, please enter your isd535 email address.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Hr</a:t>
            </a:r>
            <a:r>
              <a:rPr lang="en-US" sz="6000" dirty="0" smtClean="0"/>
              <a:t> 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846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These “Robot Directions “ are called Algorithms. For every set of instructions (inputs) you should have one exact output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99972"/>
            <a:ext cx="4724400" cy="30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Algorithms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Now you are going to work with a partner of your choice to write the PB&amp;J Algorithm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Write a step-by-step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instruction guide to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making a PB&amp;J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sandwich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61" y="3352800"/>
            <a:ext cx="4034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PB&amp;J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You will turn these in before the end of the hour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 will select 3 papers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tomorrow to follow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as I make a PB&amp;J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according to your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instructions.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3657"/>
            <a:ext cx="421885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PB&amp;J 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Your PB&amp;J needs to 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Have 2 slices of bread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Include Peanut Butter </a:t>
            </a:r>
            <a:r>
              <a:rPr lang="en-US" sz="3000" b="1" dirty="0" smtClean="0">
                <a:solidFill>
                  <a:schemeClr val="tx1"/>
                </a:solidFill>
              </a:rPr>
              <a:t>&amp;</a:t>
            </a:r>
            <a:r>
              <a:rPr lang="en-US" sz="3000" dirty="0" smtClean="0">
                <a:solidFill>
                  <a:schemeClr val="tx1"/>
                </a:solidFill>
              </a:rPr>
              <a:t> Jelly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Be cut in 4 pieces when </a:t>
            </a: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finished</a:t>
            </a: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clickypix.com/wp-content/uploads/2013/08/Dr-Sheldon-Cooper-Quotes-and-mo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733800" cy="32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leon.k12.fl.us/sites/instructional_tech/Training%20Photos/edmodo_sl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3B2FF"/>
              </a:clrFrom>
              <a:clrTo>
                <a:srgbClr val="63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20486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57" y="2133600"/>
            <a:ext cx="7848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800" u="sng" dirty="0" smtClean="0">
                <a:solidFill>
                  <a:schemeClr val="tx1"/>
                </a:solidFill>
              </a:rPr>
              <a:t>Please go this web address to join our </a:t>
            </a:r>
            <a:r>
              <a:rPr lang="en-US" sz="2800" dirty="0" smtClean="0">
                <a:solidFill>
                  <a:schemeClr val="tx1"/>
                </a:solidFill>
              </a:rPr>
              <a:t>				</a:t>
            </a:r>
            <a:r>
              <a:rPr lang="en-US" sz="2800" u="sng" dirty="0" err="1" smtClean="0">
                <a:solidFill>
                  <a:schemeClr val="tx1"/>
                </a:solidFill>
              </a:rPr>
              <a:t>Edmodo</a:t>
            </a:r>
            <a:r>
              <a:rPr lang="en-US" sz="2800" u="sng" dirty="0" smtClean="0">
                <a:solidFill>
                  <a:schemeClr val="tx1"/>
                </a:solidFill>
              </a:rPr>
              <a:t> group this hour: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hlinkClick r:id="rId3"/>
              </a:rPr>
              <a:t>edmo.do/j/4qyvqk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 you need to register, please enter your isd535 email address.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Hr</a:t>
            </a:r>
            <a:r>
              <a:rPr lang="en-US" sz="6000" dirty="0" smtClean="0"/>
              <a:t> 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88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leon.k12.fl.us/sites/instructional_tech/Training%20Photos/edmodo_sl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3B2FF"/>
              </a:clrFrom>
              <a:clrTo>
                <a:srgbClr val="63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20486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57" y="2133600"/>
            <a:ext cx="7848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800" u="sng" dirty="0" smtClean="0">
                <a:solidFill>
                  <a:schemeClr val="tx1"/>
                </a:solidFill>
              </a:rPr>
              <a:t>Please go this web address to join our </a:t>
            </a:r>
            <a:r>
              <a:rPr lang="en-US" sz="2800" dirty="0" smtClean="0">
                <a:solidFill>
                  <a:schemeClr val="tx1"/>
                </a:solidFill>
              </a:rPr>
              <a:t>				</a:t>
            </a:r>
            <a:r>
              <a:rPr lang="en-US" sz="2800" u="sng" dirty="0" err="1" smtClean="0">
                <a:solidFill>
                  <a:schemeClr val="tx1"/>
                </a:solidFill>
              </a:rPr>
              <a:t>Edmodo</a:t>
            </a:r>
            <a:r>
              <a:rPr lang="en-US" sz="2800" u="sng" dirty="0" smtClean="0">
                <a:solidFill>
                  <a:schemeClr val="tx1"/>
                </a:solidFill>
              </a:rPr>
              <a:t> group this hour: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hlinkClick r:id="rId3"/>
              </a:rPr>
              <a:t>edmo.do/j/2kfyc4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 you need to register, please enter your isd535 email address.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Hr</a:t>
            </a:r>
            <a:r>
              <a:rPr lang="en-US" sz="6000" dirty="0" smtClean="0"/>
              <a:t> 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09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leon.k12.fl.us/sites/instructional_tech/Training%20Photos/edmodo_sl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3B2FF"/>
              </a:clrFrom>
              <a:clrTo>
                <a:srgbClr val="63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20486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57" y="2133600"/>
            <a:ext cx="7848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800" u="sng" dirty="0" smtClean="0">
                <a:solidFill>
                  <a:schemeClr val="tx1"/>
                </a:solidFill>
              </a:rPr>
              <a:t>Please go this web address to join our </a:t>
            </a:r>
            <a:r>
              <a:rPr lang="en-US" sz="2800" dirty="0" smtClean="0">
                <a:solidFill>
                  <a:schemeClr val="tx1"/>
                </a:solidFill>
              </a:rPr>
              <a:t>				</a:t>
            </a:r>
            <a:r>
              <a:rPr lang="en-US" sz="2800" u="sng" dirty="0" err="1" smtClean="0">
                <a:solidFill>
                  <a:schemeClr val="tx1"/>
                </a:solidFill>
              </a:rPr>
              <a:t>Edmodo</a:t>
            </a:r>
            <a:r>
              <a:rPr lang="en-US" sz="2800" u="sng" dirty="0" smtClean="0">
                <a:solidFill>
                  <a:schemeClr val="tx1"/>
                </a:solidFill>
              </a:rPr>
              <a:t> group this hour: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hlinkClick r:id="rId3"/>
              </a:rPr>
              <a:t>edmo.do/j/ic78jy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 you need to register, please enter your isd535 email address.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Hr</a:t>
            </a:r>
            <a:r>
              <a:rPr lang="en-US" sz="6000" dirty="0" smtClean="0"/>
              <a:t> 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578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leon.k12.fl.us/sites/instructional_tech/Training%20Photos/edmodo_sl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3B2FF"/>
              </a:clrFrom>
              <a:clrTo>
                <a:srgbClr val="63B2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20486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57" y="2133600"/>
            <a:ext cx="7848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</a:t>
            </a:r>
            <a:r>
              <a:rPr lang="en-US" sz="2800" u="sng" dirty="0" smtClean="0">
                <a:solidFill>
                  <a:schemeClr val="tx1"/>
                </a:solidFill>
              </a:rPr>
              <a:t>Please go this web address to join our </a:t>
            </a:r>
            <a:r>
              <a:rPr lang="en-US" sz="2800" dirty="0" smtClean="0">
                <a:solidFill>
                  <a:schemeClr val="tx1"/>
                </a:solidFill>
              </a:rPr>
              <a:t>				</a:t>
            </a:r>
            <a:r>
              <a:rPr lang="en-US" sz="2800" u="sng" dirty="0" err="1" smtClean="0">
                <a:solidFill>
                  <a:schemeClr val="tx1"/>
                </a:solidFill>
              </a:rPr>
              <a:t>Edmodo</a:t>
            </a:r>
            <a:r>
              <a:rPr lang="en-US" sz="2800" u="sng" dirty="0" smtClean="0">
                <a:solidFill>
                  <a:schemeClr val="tx1"/>
                </a:solidFill>
              </a:rPr>
              <a:t> group this hour: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4000" dirty="0" smtClean="0">
                <a:solidFill>
                  <a:schemeClr val="tx1"/>
                </a:solidFill>
                <a:hlinkClick r:id="rId3"/>
              </a:rPr>
              <a:t>edmo.do/j/zbrtta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 you need to register, please enter your isd535 email address.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Hr</a:t>
            </a:r>
            <a:r>
              <a:rPr lang="en-US" sz="6000" dirty="0" smtClean="0"/>
              <a:t> 7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24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60" y="284163"/>
            <a:ext cx="8041440" cy="101123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Automation and Robotics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vs.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Design and Modeling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Things that are the same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Same classroom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We use computers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Your need Teamwork to be successful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You focus on solving problems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t0.gstatic.com/images?q=tbn:ANd9GcTt03vFL8rstC9FVMzOaaLLkVvIGIiMnPDTQdldQI14D5eYNjfBL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600200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4286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60" y="284163"/>
            <a:ext cx="8041440" cy="101123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Automation and Robotics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vs.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Design and Modeling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Things that are the different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Different mix of students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No Autodesk Inventor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Much more building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Not everyone doing the same thing at the same time</a:t>
            </a:r>
          </a:p>
        </p:txBody>
      </p:sp>
      <p:pic>
        <p:nvPicPr>
          <p:cNvPr id="3074" name="Picture 2" descr="http://www.byterevel.com/wp-content/uploads/2011/09/RobotC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03247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erc.carleton.edu/images/NAGTWorkshops/careerprep/teaching/inquiry_based_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5715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Keep in Mind…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581400" cy="39513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Simple reminder of Mr. Jopp’s rules: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Be on time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Be respectful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Computers are for school use, not games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Cell phones should stay in your pocket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648200" cy="496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3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 intro ppt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 intro ppt</Template>
  <TotalTime>445</TotalTime>
  <Words>280</Words>
  <Application>Microsoft Office PowerPoint</Application>
  <PresentationFormat>On-screen Show (4:3)</PresentationFormat>
  <Paragraphs>86</Paragraphs>
  <Slides>23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AR intro ppt</vt:lpstr>
      <vt:lpstr>Automation and Robotics * Please pick up your Design and Modeling folder on your way in*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Automation and Robotics vs. Design and Modeling</vt:lpstr>
      <vt:lpstr>Automation and Robotics vs. Design and Modeling</vt:lpstr>
      <vt:lpstr>Keep in Mind…</vt:lpstr>
      <vt:lpstr>Automation and Robotics</vt:lpstr>
      <vt:lpstr>What people think …</vt:lpstr>
      <vt:lpstr>Reality of Robots</vt:lpstr>
      <vt:lpstr>Reality of Robots</vt:lpstr>
      <vt:lpstr>Reality of Robots</vt:lpstr>
      <vt:lpstr>Reality of Robots</vt:lpstr>
      <vt:lpstr>Reality of Robots</vt:lpstr>
      <vt:lpstr>Robot Directions</vt:lpstr>
      <vt:lpstr>Robot Directions</vt:lpstr>
      <vt:lpstr>Robot Directions</vt:lpstr>
      <vt:lpstr>Algorithms</vt:lpstr>
      <vt:lpstr>Algorithms</vt:lpstr>
      <vt:lpstr>PB&amp;J Algorithm</vt:lpstr>
      <vt:lpstr>PB&amp;J Algorithm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and Robotics</dc:title>
  <dc:creator>JOPP, RICHARD</dc:creator>
  <cp:lastModifiedBy>JOPP, RICHARD</cp:lastModifiedBy>
  <cp:revision>8</cp:revision>
  <dcterms:created xsi:type="dcterms:W3CDTF">2013-09-03T12:19:29Z</dcterms:created>
  <dcterms:modified xsi:type="dcterms:W3CDTF">2013-11-11T15:19:49Z</dcterms:modified>
</cp:coreProperties>
</file>