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4" r:id="rId5"/>
    <p:sldId id="271" r:id="rId6"/>
    <p:sldId id="266" r:id="rId7"/>
    <p:sldId id="265" r:id="rId8"/>
    <p:sldId id="268" r:id="rId9"/>
    <p:sldId id="270" r:id="rId10"/>
    <p:sldId id="263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C8501D9-EA5D-4159-9D2E-6D509D34F7A2}" type="datetimeFigureOut">
              <a:rPr lang="en-US" smtClean="0"/>
              <a:t>11/21/2013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with VEX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162800" cy="1066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Discovering what is in your toolbox and learning how to use it.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3775" y="1757363"/>
            <a:ext cx="2143125" cy="3051175"/>
          </a:xfrm>
        </p:spPr>
        <p:txBody>
          <a:bodyPr/>
          <a:lstStyle/>
          <a:p>
            <a:r>
              <a:rPr lang="en-US" smtClean="0"/>
              <a:t>Gears and Plates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15948" r="43535" b="12070"/>
          <a:stretch>
            <a:fillRect/>
          </a:stretch>
        </p:blipFill>
        <p:spPr bwMode="auto">
          <a:xfrm>
            <a:off x="3532188" y="146050"/>
            <a:ext cx="446087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Before you start…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Three tips to a successful building experience.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Never force any parts together, or </a:t>
            </a:r>
            <a:br>
              <a:rPr lang="en-US" dirty="0" smtClean="0"/>
            </a:br>
            <a:r>
              <a:rPr lang="en-US" dirty="0" smtClean="0"/>
              <a:t>over-tighten them. Gentleness is the key!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sure you have the right screwdriver. Shiny screws need the screwdriver with the shiny end.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use plastic ‘bearings’ when using a metal rod or “axle”. This allows it to move more freely.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3"/>
          <a:stretch/>
        </p:blipFill>
        <p:spPr bwMode="auto">
          <a:xfrm>
            <a:off x="5118566" y="3276600"/>
            <a:ext cx="2819400" cy="88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04" y="46748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4981993"/>
            <a:ext cx="1528762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209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Gear Base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0"/>
            <a:ext cx="3995784" cy="2996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0482">
            <a:off x="449552" y="2311038"/>
            <a:ext cx="3860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64">
            <a:off x="5227493" y="3732561"/>
            <a:ext cx="31242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531" y="5834338"/>
            <a:ext cx="488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Parts needed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95600" y="4904136"/>
            <a:ext cx="1066800" cy="930202"/>
          </a:xfrm>
          <a:prstGeom prst="straightConnector1">
            <a:avLst/>
          </a:prstGeom>
          <a:ln w="412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627" y="5369237"/>
            <a:ext cx="1370973" cy="500338"/>
          </a:xfrm>
          <a:prstGeom prst="straightConnector1">
            <a:avLst/>
          </a:prstGeom>
          <a:ln w="412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" y="228600"/>
            <a:ext cx="4343400" cy="7921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Simple Gear Train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10808" b="17516"/>
          <a:stretch/>
        </p:blipFill>
        <p:spPr>
          <a:xfrm>
            <a:off x="4038600" y="141890"/>
            <a:ext cx="5029200" cy="376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r="20345" b="17931"/>
          <a:stretch/>
        </p:blipFill>
        <p:spPr>
          <a:xfrm rot="16200000">
            <a:off x="-414445" y="1938444"/>
            <a:ext cx="4867491" cy="327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3693"/>
            <a:ext cx="4724400" cy="2649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100" y="2209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FRONT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0535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734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16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Nuts and Bolts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4" y="10572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268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3022889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Nuts and Bolts in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25532" r="23254" b="17144"/>
          <a:stretch/>
        </p:blipFill>
        <p:spPr>
          <a:xfrm>
            <a:off x="914400" y="3997811"/>
            <a:ext cx="3304310" cy="2638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5417" r="22424" b="32323"/>
          <a:stretch/>
        </p:blipFill>
        <p:spPr>
          <a:xfrm rot="16200000">
            <a:off x="3426836" y="1526164"/>
            <a:ext cx="5417127" cy="35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3775" y="1757363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Plastic Parts</a:t>
            </a:r>
          </a:p>
        </p:txBody>
      </p:sp>
      <p:pic>
        <p:nvPicPr>
          <p:cNvPr id="3074" name="Picture 2" descr="http://t0.gstatic.com/images?q=tbn:ANd9GcTnBXF2aQBLwQI5DSa1wi7zOZ1UfwAaqHXURw-ERdfsY7aSDJU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8616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33" y="408709"/>
            <a:ext cx="290988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183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40870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4419165"/>
            <a:ext cx="32289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300426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0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5961" r="8636" b="8283"/>
          <a:stretch/>
        </p:blipFill>
        <p:spPr>
          <a:xfrm>
            <a:off x="533400" y="1586345"/>
            <a:ext cx="6315075" cy="4973563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39091" y="-381000"/>
            <a:ext cx="3362325" cy="3051175"/>
          </a:xfrm>
        </p:spPr>
        <p:txBody>
          <a:bodyPr/>
          <a:lstStyle/>
          <a:p>
            <a:pPr algn="ctr"/>
            <a:r>
              <a:rPr lang="en-US" dirty="0" smtClean="0"/>
              <a:t>Plastic Parts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16257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1114927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Plastic Parts in use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0" y="211682"/>
            <a:ext cx="3676217" cy="33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7" y="3429000"/>
            <a:ext cx="4133979" cy="309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526027" cy="243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005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66800" y="1827212"/>
            <a:ext cx="3044825" cy="3051175"/>
          </a:xfrm>
        </p:spPr>
        <p:txBody>
          <a:bodyPr/>
          <a:lstStyle/>
          <a:p>
            <a:pPr algn="ctr"/>
            <a:r>
              <a:rPr lang="en-US" dirty="0" smtClean="0"/>
              <a:t>Axles and Connectors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58" y="304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6" t="50000" b="10299"/>
          <a:stretch/>
        </p:blipFill>
        <p:spPr bwMode="auto">
          <a:xfrm>
            <a:off x="5486399" y="3037608"/>
            <a:ext cx="1557127" cy="130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35978"/>
            <a:ext cx="3453205" cy="302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005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4382" y="1752600"/>
            <a:ext cx="3044825" cy="3051175"/>
          </a:xfrm>
        </p:spPr>
        <p:txBody>
          <a:bodyPr/>
          <a:lstStyle/>
          <a:p>
            <a:pPr algn="ctr"/>
            <a:r>
              <a:rPr lang="en-US" dirty="0" smtClean="0"/>
              <a:t>Axles and Connectors</a:t>
            </a:r>
            <a:br>
              <a:rPr lang="en-US" dirty="0" smtClean="0"/>
            </a:br>
            <a:r>
              <a:rPr lang="en-US" dirty="0" smtClean="0"/>
              <a:t>in use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6" t="50000" b="10299"/>
          <a:stretch/>
        </p:blipFill>
        <p:spPr bwMode="auto">
          <a:xfrm>
            <a:off x="5486399" y="3037608"/>
            <a:ext cx="1557127" cy="130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2" y="4191000"/>
            <a:ext cx="3453205" cy="302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7" t="11393" r="20886" b="16100"/>
          <a:stretch/>
        </p:blipFill>
        <p:spPr>
          <a:xfrm>
            <a:off x="3962400" y="571500"/>
            <a:ext cx="4046263" cy="5562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2146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3044825" cy="3051175"/>
          </a:xfrm>
        </p:spPr>
        <p:txBody>
          <a:bodyPr/>
          <a:lstStyle/>
          <a:p>
            <a:pPr algn="ctr"/>
            <a:r>
              <a:rPr lang="en-US" dirty="0" smtClean="0"/>
              <a:t>Stand Offs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" y="485774"/>
            <a:ext cx="1734706" cy="173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51" y="705427"/>
            <a:ext cx="201506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r="6762" b="29891"/>
          <a:stretch/>
        </p:blipFill>
        <p:spPr>
          <a:xfrm>
            <a:off x="886691" y="3419763"/>
            <a:ext cx="3512127" cy="2810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12259" b="12203"/>
          <a:stretch/>
        </p:blipFill>
        <p:spPr>
          <a:xfrm rot="5400000">
            <a:off x="3848677" y="2192481"/>
            <a:ext cx="5332845" cy="31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</TotalTime>
  <Words>72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Building with VEX</vt:lpstr>
      <vt:lpstr>Nuts and Bolts</vt:lpstr>
      <vt:lpstr>Nuts and Bolts in Use</vt:lpstr>
      <vt:lpstr>Plastic Parts</vt:lpstr>
      <vt:lpstr>Plastic Parts</vt:lpstr>
      <vt:lpstr>Plastic Parts in use</vt:lpstr>
      <vt:lpstr>Axles and Connectors</vt:lpstr>
      <vt:lpstr>Axles and Connectors in use</vt:lpstr>
      <vt:lpstr>Stand Offs</vt:lpstr>
      <vt:lpstr>Gears and Plates</vt:lpstr>
      <vt:lpstr>Before you start…</vt:lpstr>
      <vt:lpstr>Gear Base</vt:lpstr>
      <vt:lpstr>Simple Gear Train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JOPP, RICHARD</dc:creator>
  <cp:lastModifiedBy>JOPP, RICHARD</cp:lastModifiedBy>
  <cp:revision>9</cp:revision>
  <dcterms:created xsi:type="dcterms:W3CDTF">2013-11-15T14:55:04Z</dcterms:created>
  <dcterms:modified xsi:type="dcterms:W3CDTF">2013-11-21T13:29:53Z</dcterms:modified>
</cp:coreProperties>
</file>