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37285C-3F5F-4E07-B6CE-08B39633CCE4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9BA7BD-D243-4D98-92E4-8D9F2CBD4D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teachertube.com/viewVideo.php?video_id=18609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otpast.files.wordpress.com/2012/07/icecubemelting-554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55"/>
            <a:ext cx="9137073" cy="375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873" y="3657600"/>
            <a:ext cx="84582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Heat Transfer…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4953000" cy="1156738"/>
          </a:xfrm>
        </p:spPr>
        <p:txBody>
          <a:bodyPr/>
          <a:lstStyle/>
          <a:p>
            <a:r>
              <a:rPr lang="en-US" dirty="0" smtClean="0"/>
              <a:t>What’s more fun than melting 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kidorable.com/cart/images/P/knit_girls_glove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3671455"/>
            <a:ext cx="755332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Some questions to start…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4325112"/>
          </a:xfrm>
        </p:spPr>
        <p:txBody>
          <a:bodyPr/>
          <a:lstStyle/>
          <a:p>
            <a:r>
              <a:rPr lang="en-US" u="sng" dirty="0" smtClean="0"/>
              <a:t>Please write these on a sheet of paper.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How does wearing a black shirt on a hot day feel different from wearing a white shirt on a hot day?</a:t>
            </a:r>
          </a:p>
          <a:p>
            <a:pPr marL="916686" lvl="1" indent="-514350"/>
            <a:r>
              <a:rPr lang="en-US" dirty="0" smtClean="0"/>
              <a:t>Why?</a:t>
            </a:r>
          </a:p>
          <a:p>
            <a:pPr marL="916686" lvl="1" indent="-514350"/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How do gloves keep your hands warm in winter?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4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enderball.files.wordpress.com/2010/07/sweaty-ea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4" y="2895600"/>
            <a:ext cx="2647405" cy="243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3"/>
            </a:pPr>
            <a:r>
              <a:rPr lang="en-US" dirty="0" smtClean="0"/>
              <a:t>Do different materials work better than others when keeping your hands warm?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idea that heat moves</a:t>
            </a:r>
            <a:br>
              <a:rPr lang="en-US" dirty="0" smtClean="0"/>
            </a:br>
            <a:r>
              <a:rPr lang="en-US" dirty="0" smtClean="0"/>
              <a:t>from warm to cold is called</a:t>
            </a:r>
            <a:br>
              <a:rPr lang="en-US" dirty="0" smtClean="0"/>
            </a:br>
            <a:r>
              <a:rPr lang="en-US" dirty="0" smtClean="0"/>
              <a:t>“Heat Transfer”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Certain materials speed up or slow down this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8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couple of demonstrations…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put an ice cube on a metal spoon and on a plastic spoon. Which will melt faster?</a:t>
            </a:r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4533900" cy="253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8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Insulated sodas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2286000"/>
            <a:ext cx="7159625" cy="42885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Please copy the following chart on your paper</a:t>
            </a:r>
            <a:endParaRPr lang="en-US" sz="2400" dirty="0"/>
          </a:p>
        </p:txBody>
      </p:sp>
      <p:sp>
        <p:nvSpPr>
          <p:cNvPr id="4" name="AutoShape 4" descr="data:image/jpeg;base64,/9j/4AAQSkZJRgABAQAAAQABAAD/2wCEAAkGBwgHBgkIBwgKCgkLDRYPDQwMDRsUFRAWIB0iIiAdHx8kKDQsJCYxJx8fLT0tMTU3Ojo6Iys/RD84QzQ5OjcBCgoKDQwNGg8PGjclHyU3Nzc3Nzc3Nzc3Nzc3Nzc3Nzc3Nzc3Nzc3Nzc3Nzc3Nzc3Nzc3Nzc3Nzc3Nzc3Nzc3N//AABEIAN8AVwMBIgACEQEDEQH/xAAbAAACAgMBAAAAAAAAAAAAAAAEBgMFAAIHAf/EADwQAAIBAwIEAwYDBwIHAQAAAAECAwAEEQUhBhITMUFRYRQiMnGBkSOhwQdCUrHR4fAVM0RicnOCktIk/8QAGgEAAgMBAQAAAAAAAAAAAAAAAwQBAgUABv/EACsRAAICAQQBAgUEAwAAAAAAAAABAhEDBBIhMQUyQSJRgZGhExTR4SMlcf/aAAwDAQACEQMRAD8AYunIq7KSPOtFbByauJJEO2w28KEaFpOyjFayl8zKca6NInDbHBohdz7oqL2VwdtvlUscUg3LHaodEqyo4o1+24fto3ugXkkP4USd2x/IUoTcd6hIQYILeNT5gsaE/atKza5ax4z0oM/cn+lLsd9EQFERbx3oEpNOkFSVWzoGlcS6jftyyC3P/gR+tXVjqcVzIYGBjmX93wPypS4RurKSXpTwANy5Vy2AMfWrSxe3l1yM2rkrnJ5vCojklupkOK22hrVR5fWtgzZqYKhGdhWoTLd6YuwZqZD41lFhI8fEM1lVsvRCkDlAwxWwVxsRRCgqvKteqMbYNRZWgcAg+NSrjG5x9KIVQfiOKkKRGossonFf2gzJe8UTKHPJCgj91c7+NKUiLE3KgmJHjtXVeN9Ftm1FbjTVT2mXPX32Hr86UJuGLlmL82/ouwpWe6xiFUQcOLfWvPexNP0oxlinLnHpnvRWgaoU1y36vZ5OXIGMZ9KurO3ay0aW0NhDLLIMrP1WQxn+RHzrzh3hga3eozg23s5DtjHvjO2PrUY3KzskIUPihu3KftU0URdxsaubJVz74H1qee0jzzxjtTTygI4uChkVc4JwRWVPfwYkyB3715V1TRV8M0DZ71sG8icVEs8Y2OQe+4qVJIiM864880JZsb6aJeLIu0bc/pmhby5I/Ch2kI3PlW9zdxQwsUdWY7DfxqnfULa2t3uJ5Ryr8b98V05qrLQg2zZYEDfiDJ8SfOvZVRo+XlFVy8R6VKxCXURwMks2NqDPGOkcrFZ+3Yb5PyoO+PzD7JeyLgQLjl5Rj1rUQyW0gmttmB/dqoHF+mYUs7DPaioOJtKl+G6UjGTkHarb4ldkvccrK59phDj3XGzL5UXHPIPdH3pY0bVLaebNvco/MNwGpgeeKEfiON9wO5xV3KNWyijJvgnkDSfEuflWVXSaqD7kYTHgWbvWUu9XiXFh1psj9ivispAv4zlRUgijjUjAJ7b+NeSzHJKsNhsAe/zqo4j1ZNP0e6kRsMYyIwf4jtWNFOTSNR0lYicX8UXNzqEtvZP0rZDyDl2LeZ+9J813cuhjeeUpnJXnOM1OoMkhyc+tByA7+hrYpRW1Gc7bs1DjsQDU0B5m97sKgVcHc0TCOWNQBkGoZKDEj6mXPh+VFJaFYQexb8q1tA0mFXYEqPzpnNkShJiOAoA2qqkTtFyykktbsshZeXyOK6Bo2qG+gEdzMRIrcvOzHGMZ3FJVxCYu5yCfyo/QroQ3KiQKyHbDDIq2aKnjaK43tmPzKsKq0svLI5PIFbZl+eP83rKCOpseRRPIW3AdAeVRj515WVyaHBLNdt03LF+Ve/4e759O9J/GF91tLSFY5Y1MgbEoAJ7/ANacnARw8YlZsbIg5AW/vSf+0QOi2buhVCWAB8PH5UXA1vRTIntYkJMsXPzHBoKefnO3bNZeMDMxA2PahS1PN82KpUEcw5feGd6Ihk/dP0oJWBINExedVbLUMGkKHuIuaTCqwbHniu0aVp9hf6Zc3nQjchFCBZcNGQPEHauD2Vw8TAqDt+dOljxQLC1Ec/OuRkDuD896DK0wipo14ljETp0YwQByvt479qWmuGSZQRj3vrip9W1X2tj05cjPyqrjOZCzNv50aM/hoHt5sPl1q85yoly+TnbY/P8ASvaLi06NMFlhtiRn3mJZvHPj5/avKHcS1M6IHlkEhe4eWLtykBR+QzSxxakF1pIjjVyYpyQWJOPPP3oi/wBUuRJIkCqjRe6T3b1zkZ8qomuTdc0ZJaVlO3Pv9qUgndoZTUpKL9xdu9M5ulhgpxucZ8ayLQFf4pyPktWMxAZcnFEQSqB4muy5si6N/ReO0s38av6gKcMxHc3L/wDqKKh4ZiH/ABLYwf3BR8Uuew/OrXTbO7vphDZwNLJ3IUdh5k9gPnSr1Ge+zWl4rx0Y24fllPZcK8xCx3PMRtgp/erLU+B7uSCKaGWJx2kViy5X7HfemzTdEjglC3eqWCyZ3jRy5B8iQMU0XWm3CWczRNFODvywLjA8+Wo/cagw9Vg0MZqMFx9ThGocOXsPKsUQYAb4cE0HDYXPtsVs0TRs7BFypFdCvj+P28cVDECcyKoJT3t/tt670XHrZt1JBc/hMKxPJCTVBPQiIECheVQAcr4486yiG9nS1jKRycgY8zyIRv8ALv3/AJ1lEtmHSKTVrUxMZGgaW5k97q9THbbfHbb70B7JG0yTJnrMyjmUjGc42xUd/qdwqyBlPLykAggjG4yPKt+G7g3t9DHJ0gsbZVU8QBnJ+tHjCVoCppSsE4jtvZtVeNB7hHMPrQ8C7UdxPKsuqFhjCsV+wH96FgZP4h96HqVUmkel8O1KCk2Wek2Ul/eQ2sPxytjJ7KPEn5DJpivNRjihOm6QTHYqffcfHcn+Jj5HwHbFV/Dzi3sNXvEI6iQRwqR3HVbBP2FQxbAYFZ820jdUFlyNvqPX/e7+nsXOkD8VAPOnqeSfoQC2LCbOEK+ZpG0bedPnXUNCsuYR3Mg91R7g8/Wg4sUsmTbEw/MZI42pMUP2gaCLOeHUYB7sx5Z8DbqY7+mcH7etKdsj+z3EkYHUULy53Ay25+wrp/H8ytpUlptztC04z/yMn/0a5lazGCyuWSESFiicp2/iP6U/nxfp51XTB6PUyy+MmpPmPBfIFuYIS5V5U25lXY+f6VlVtpey9BH6XSP8BPYV5XOLMexQ4WvP9QuuW7SN42DEokYH5CpH1T/TNevQVURpB+Aqjuxx/ejNE0mDSZ+rHqBk90qQRj9aB1/Sbdp/bY7lmZyFkB3CqASTWjhSWZN9CM3/AI6XYt67Jzm2DHL9Mux9WP8Aaqle9G6rL1rtnAwCAAPIeFeaXpl5qkrxWMIlkQBmUuq7EgD4iB3IprhuwLuuBq4AImtddsAfxZbaO4jXz6L5OPo1XNqnOABksccqjctS9a6TxHwlcW+uS6c0MdtKvvtIjI3N7vKeVjsQSPrT+2tzW2nJqvCNlZRaeygTOsPPPbP4q+ScDyIGMUln0L1GVbXVm1oPOLQaWUZxbd3wMPCHCNyzpd6mphiG6xH4m+fkKd77ULHS7fnupkiRRsvj9AK5DY8R6xfyj2rUrhwT2Dco+wqx1MPcwIqBnkkPIFUcxY/zp/D4uOCk32Y+p8rPXXlft0iPUdcl1q91fUnXp2sNmLaBG8OeRe/qeU1V6dAZ7K9VWYSAqVCsQTgN2xQXFzppunxaIkga5M3tF8yNsHC4SPPoCSfU1FoV11NEkMrYkW4VSR3OFP8AWlNfhU8qyQ9K4HvF6tY9Fk0+T1S+L8rj7AU4voXJkM8e+QGbIrKs5WhlGJSz47ZOf1rKooi+4L5QPGqHi9+SwhCucNJuB47Gr/PkwH1pd4yUtBagb/iHOPlUx7IatcCTeH/9DemBRGgPaRa5YyajEJbUTDqIU58g7fD47kbUNeAi6kBx38DR/Ct3b2PEdhc3jBIY5N5CMiMkEBvoSD9KaXQB8MbeIbOx0zQZdNbTUt5IRbmzupLMwy3Tknrvk78uMDB7bUdphTQ9CstSg9ogv5Yudbq0ljAwSQqyxs2X38QoGPOoIuH9XPCV9Bc31pfzvdRzwhb5H5FUMXkGT+8CNqP1C5gj/Z3p1pJMUu2SNxAxPNgtnm74wRnbwz4Y3hVSRD92EaZxLDcSBr/Q9PeU7mSANCWPmQpwasNT4pu4rURaZBFYowyXiHM+/f3mz4UnWEb28iCeNo+ZeYBwRkHxGfCjtTYyFYYl+YB/zyqJt3TfATGls4XJV6bZf6trlnp7SGP2mdY2fGSMnc+tO+ucPWHDkCW2nyXDRzSdRjOVLAgcp7AbUq8IxPHxpo/Oo5fal3ByOxwM/Snz9oBPtsCN8YDZGMeWB3PpVc800qfBGHHKEpb1yKfIv8R+9ZWYA7gVlACkwjA7FqXeMJGjSALnfmOcdu1NrWo7o+PmKWeKgYzGjkH3CcfWiPFKHLROGUcstqdCA+TKx/OrfgzoniSzE3Szl+j1scnV5T0852+LFU7/AO459TVrwhbxXWtBZrdbkxQSzRWzdp5EQlUPnkjt44xTC6Fn2PX7QYJY9OiGsRp7d1oPZXcKJZF6CiZjjw5wvpmjpbTVtT0e1066F0JJY4k6k86SQqUR25gVYtlxnuMbeNKerTnU9CstX1OzitL3202xMMXS9ohChs8vbKnbI866LZPCLDTJNJtBEk1qWbrAI7xJGVUHmyzY5gA2MetU6iiO2xd4mVotVgjcgtHZQq22MHFFapDDNbqkXTTKjDL3xnfPjRV3pMV5r0hu3EMENvDzdNRlmKjYY2PzrW8062hinlilfmafCJgZ28T9xWbq8sW1zTRu+MwTp3G1IWLVItZ1RLa5nNtbBWcOMe6Qpwd/liryS1h0+1hggnnuFLO/VnOWbOBnOPQVVaLGlnxNHArhY7iJoy8hOIwdydseC+Y71a39yZpOY3kV0vM2JYiOUjPYbnt2+Yp57f047OjNmsv7jIs3Ml/RBzgnfesqIuM9wfrWUIqMPMKQuJ723u9VlikLCODCBwdvX86c+dhuTXJ764LSzyNnLsT+daOdfDQnp5uMrR4unxT7xXSrnsHGM1PDot9FIs1rMgkQ8yPHIVKnzBHagDet7OI+RcUMkzKfcZ1/6WxSVZPaX4NOOXSv14vs6/ken1TjG4s5bO51GWa3lQoyuyH3T3GSMijLS/4gjjtowI1ht4miiiVECqGHKT6kjxOaSre+uAMC5nB/7h/rRsepXylY/a5Rjf4qo3nXy+xf/Xy9p/dHTdGXUL65eW9jAkdl95BhcAAYxnyFF6/ZTwSTFo8DmJBOwP1qh4NmuLi+tlN5cNIxBEfWAz98Zq549gkF1JJ15lwW5eW4bH2BpCemlPJubHsXkoYKjBOl9xNu9MnuJ3kuJIo8+ZzgVPpi26wNbW1ys3SY82O2TSzfsGYgtI5PixJ/nRHC0wa7mXGQUzg+hFPKOSkpS4Qhlz4JW4Q5fbbt/wADOsTD4WX61lakpjJQfasqRUt5ZV6MhPcKcfauQ3JyWGT3rrcpzbyAL3U/yrkMp3+daOo9hHB7kLHavAK2Na9zSgyERd6PgY5XGe/hVfbkF9jkYoy0TmccxJFVZKG/RZ7lJIhbmQSjthiP1qx4uuJpbhlmm6hB79TnHr2JFDcNSQW2iKbsF5JZOpgtsVXwO2T8XnQt7qYe4u5I40HXQoFVdhkg7ZzjsKClbCXwLko37jNXX7PYgNUuGOCegRv/ANQqokXlIz4DFMfAEf4t3JjsiL/n2pnF6kByeljdJYW84yV5D/y7VlTqSO4rymXji/YW3y+YASCpHntXILpCkzIe6kg/Sutc4rn/ABbZez6o0qLiOccw+fj/AJ61Oo6snTeqmUDqABjyqMd96kfPatMZpNOxucaJ7cYHP59qsLdTj3B7x2B+dARncAdsVZWJy4f+HYepqGVRbXt30LVUTsiiNf1qnsrwm494kjODUGsXHNiNT2oaxJWRfEVCLF5PyFm29BTbwTF07CaXH+5JgfID+pNJ3xDPj4V0LSbc2enQQEYZVy3zO5o+BXKwOZ1GiyBz4VlQc1ZTVCwBJygGlTi2QyRLAiqzKebJ7imaVsHelS/zNI7t3Y1XI+KJxr4rFKXqqTlcVqhPjV7JAD4Ch3s4yfhGfSk9tDm6+wNKNWTkjHL3x4VGtgCfdJH1otbIouc5qpxTzRylyzDmz5VLaf7gB2qx9nPpRFrbAuMgV1FlIt+F7KC4uOtMwPSOVj8z5n0pzO5yPHelHTVW3uI3UY33pqR8DFM4uELZeWb1leo1ZRrA0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0"/>
            <a:ext cx="16053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67367"/>
              </p:ext>
            </p:extLst>
          </p:nvPr>
        </p:nvGraphicFramePr>
        <p:xfrm>
          <a:off x="155573" y="2895601"/>
          <a:ext cx="7159626" cy="382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542"/>
                <a:gridCol w="2386542"/>
                <a:gridCol w="2386542"/>
              </a:tblGrid>
              <a:tr h="9139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Insulator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Temp</a:t>
                      </a:r>
                      <a:r>
                        <a:rPr lang="en-US" sz="2400" baseline="0" dirty="0" smtClean="0"/>
                        <a:t> at beginning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Temp at 10 min</a:t>
                      </a:r>
                      <a:endParaRPr lang="en-US" sz="2400" dirty="0"/>
                    </a:p>
                  </a:txBody>
                  <a:tcPr/>
                </a:tc>
              </a:tr>
              <a:tr h="72781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Aluminum Foil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59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59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781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Paper Towel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60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64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781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Cotton Glove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63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64.4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781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Wool Glove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64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59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en-US" dirty="0"/>
          </a:p>
        </p:txBody>
      </p:sp>
      <p:pic>
        <p:nvPicPr>
          <p:cNvPr id="7170" name="Picture 2" descr="http://www.roasterproject.com/wp-content/uploads/2010/01/heat-transmittance-means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399"/>
            <a:ext cx="6248400" cy="362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8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Insulated sodas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2286000"/>
            <a:ext cx="7159625" cy="42885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Please copy the following chart on your paper</a:t>
            </a:r>
            <a:endParaRPr lang="en-US" sz="2400" dirty="0"/>
          </a:p>
        </p:txBody>
      </p:sp>
      <p:sp>
        <p:nvSpPr>
          <p:cNvPr id="4" name="AutoShape 4" descr="data:image/jpeg;base64,/9j/4AAQSkZJRgABAQAAAQABAAD/2wCEAAkGBwgHBgkIBwgKCgkLDRYPDQwMDRsUFRAWIB0iIiAdHx8kKDQsJCYxJx8fLT0tMTU3Ojo6Iys/RD84QzQ5OjcBCgoKDQwNGg8PGjclHyU3Nzc3Nzc3Nzc3Nzc3Nzc3Nzc3Nzc3Nzc3Nzc3Nzc3Nzc3Nzc3Nzc3Nzc3Nzc3Nzc3N//AABEIAN8AVwMBIgACEQEDEQH/xAAbAAACAgMBAAAAAAAAAAAAAAAEBgMFAAIHAf/EADwQAAIBAwIEAwYDBwIHAQAAAAECAwAEEQUhBhITMUFRYRQiMnGBkSOhwQdCUrHR4fAVM0RicnOCktIk/8QAGgEAAgMBAQAAAAAAAAAAAAAAAwQBAgUABv/EACsRAAICAQQBAgUEAwAAAAAAAAABAhEDBBIhMQUyQSJRgZGhExTR4SMlcf/aAAwDAQACEQMRAD8AYunIq7KSPOtFbByauJJEO2w28KEaFpOyjFayl8zKca6NInDbHBohdz7oqL2VwdtvlUscUg3LHaodEqyo4o1+24fto3ugXkkP4USd2x/IUoTcd6hIQYILeNT5gsaE/atKza5ax4z0oM/cn+lLsd9EQFERbx3oEpNOkFSVWzoGlcS6jftyyC3P/gR+tXVjqcVzIYGBjmX93wPypS4RurKSXpTwANy5Vy2AMfWrSxe3l1yM2rkrnJ5vCojklupkOK22hrVR5fWtgzZqYKhGdhWoTLd6YuwZqZD41lFhI8fEM1lVsvRCkDlAwxWwVxsRRCgqvKteqMbYNRZWgcAg+NSrjG5x9KIVQfiOKkKRGossonFf2gzJe8UTKHPJCgj91c7+NKUiLE3KgmJHjtXVeN9Ftm1FbjTVT2mXPX32Hr86UJuGLlmL82/ouwpWe6xiFUQcOLfWvPexNP0oxlinLnHpnvRWgaoU1y36vZ5OXIGMZ9KurO3ay0aW0NhDLLIMrP1WQxn+RHzrzh3hga3eozg23s5DtjHvjO2PrUY3KzskIUPihu3KftU0URdxsaubJVz74H1qee0jzzxjtTTygI4uChkVc4JwRWVPfwYkyB3715V1TRV8M0DZ71sG8icVEs8Y2OQe+4qVJIiM864880JZsb6aJeLIu0bc/pmhby5I/Ch2kI3PlW9zdxQwsUdWY7DfxqnfULa2t3uJ5Ryr8b98V05qrLQg2zZYEDfiDJ8SfOvZVRo+XlFVy8R6VKxCXURwMks2NqDPGOkcrFZ+3Yb5PyoO+PzD7JeyLgQLjl5Rj1rUQyW0gmttmB/dqoHF+mYUs7DPaioOJtKl+G6UjGTkHarb4ldkvccrK59phDj3XGzL5UXHPIPdH3pY0bVLaebNvco/MNwGpgeeKEfiON9wO5xV3KNWyijJvgnkDSfEuflWVXSaqD7kYTHgWbvWUu9XiXFh1psj9ivispAv4zlRUgijjUjAJ7b+NeSzHJKsNhsAe/zqo4j1ZNP0e6kRsMYyIwf4jtWNFOTSNR0lYicX8UXNzqEtvZP0rZDyDl2LeZ+9J813cuhjeeUpnJXnOM1OoMkhyc+tByA7+hrYpRW1Gc7bs1DjsQDU0B5m97sKgVcHc0TCOWNQBkGoZKDEj6mXPh+VFJaFYQexb8q1tA0mFXYEqPzpnNkShJiOAoA2qqkTtFyykktbsshZeXyOK6Bo2qG+gEdzMRIrcvOzHGMZ3FJVxCYu5yCfyo/QroQ3KiQKyHbDDIq2aKnjaK43tmPzKsKq0svLI5PIFbZl+eP83rKCOpseRRPIW3AdAeVRj515WVyaHBLNdt03LF+Ve/4e759O9J/GF91tLSFY5Y1MgbEoAJ7/ANacnARw8YlZsbIg5AW/vSf+0QOi2buhVCWAB8PH5UXA1vRTIntYkJMsXPzHBoKefnO3bNZeMDMxA2PahS1PN82KpUEcw5feGd6Ihk/dP0oJWBINExedVbLUMGkKHuIuaTCqwbHniu0aVp9hf6Zc3nQjchFCBZcNGQPEHauD2Vw8TAqDt+dOljxQLC1Ec/OuRkDuD896DK0wipo14ljETp0YwQByvt479qWmuGSZQRj3vrip9W1X2tj05cjPyqrjOZCzNv50aM/hoHt5sPl1q85yoly+TnbY/P8ASvaLi06NMFlhtiRn3mJZvHPj5/avKHcS1M6IHlkEhe4eWLtykBR+QzSxxakF1pIjjVyYpyQWJOPPP3oi/wBUuRJIkCqjRe6T3b1zkZ8qomuTdc0ZJaVlO3Pv9qUgndoZTUpKL9xdu9M5ulhgpxucZ8ayLQFf4pyPktWMxAZcnFEQSqB4muy5si6N/ReO0s38av6gKcMxHc3L/wDqKKh4ZiH/ABLYwf3BR8Uuew/OrXTbO7vphDZwNLJ3IUdh5k9gPnSr1Ge+zWl4rx0Y24fllPZcK8xCx3PMRtgp/erLU+B7uSCKaGWJx2kViy5X7HfemzTdEjglC3eqWCyZ3jRy5B8iQMU0XWm3CWczRNFODvywLjA8+Wo/cagw9Vg0MZqMFx9ThGocOXsPKsUQYAb4cE0HDYXPtsVs0TRs7BFypFdCvj+P28cVDECcyKoJT3t/tt670XHrZt1JBc/hMKxPJCTVBPQiIECheVQAcr4486yiG9nS1jKRycgY8zyIRv8ALv3/AJ1lEtmHSKTVrUxMZGgaW5k97q9THbbfHbb70B7JG0yTJnrMyjmUjGc42xUd/qdwqyBlPLykAggjG4yPKt+G7g3t9DHJ0gsbZVU8QBnJ+tHjCVoCppSsE4jtvZtVeNB7hHMPrQ8C7UdxPKsuqFhjCsV+wH96FgZP4h96HqVUmkel8O1KCk2Wek2Ul/eQ2sPxytjJ7KPEn5DJpivNRjihOm6QTHYqffcfHcn+Jj5HwHbFV/Dzi3sNXvEI6iQRwqR3HVbBP2FQxbAYFZ820jdUFlyNvqPX/e7+nsXOkD8VAPOnqeSfoQC2LCbOEK+ZpG0bedPnXUNCsuYR3Mg91R7g8/Wg4sUsmTbEw/MZI42pMUP2gaCLOeHUYB7sx5Z8DbqY7+mcH7etKdsj+z3EkYHUULy53Ay25+wrp/H8ytpUlptztC04z/yMn/0a5lazGCyuWSESFiicp2/iP6U/nxfp51XTB6PUyy+MmpPmPBfIFuYIS5V5U25lXY+f6VlVtpey9BH6XSP8BPYV5XOLMexQ4WvP9QuuW7SN42DEokYH5CpH1T/TNevQVURpB+Aqjuxx/ejNE0mDSZ+rHqBk90qQRj9aB1/Sbdp/bY7lmZyFkB3CqASTWjhSWZN9CM3/AI6XYt67Jzm2DHL9Mux9WP8Aaqle9G6rL1rtnAwCAAPIeFeaXpl5qkrxWMIlkQBmUuq7EgD4iB3IprhuwLuuBq4AImtddsAfxZbaO4jXz6L5OPo1XNqnOABksccqjctS9a6TxHwlcW+uS6c0MdtKvvtIjI3N7vKeVjsQSPrT+2tzW2nJqvCNlZRaeygTOsPPPbP4q+ScDyIGMUln0L1GVbXVm1oPOLQaWUZxbd3wMPCHCNyzpd6mphiG6xH4m+fkKd77ULHS7fnupkiRRsvj9AK5DY8R6xfyj2rUrhwT2Dco+wqx1MPcwIqBnkkPIFUcxY/zp/D4uOCk32Y+p8rPXXlft0iPUdcl1q91fUnXp2sNmLaBG8OeRe/qeU1V6dAZ7K9VWYSAqVCsQTgN2xQXFzppunxaIkga5M3tF8yNsHC4SPPoCSfU1FoV11NEkMrYkW4VSR3OFP8AWlNfhU8qyQ9K4HvF6tY9Fk0+T1S+L8rj7AU4voXJkM8e+QGbIrKs5WhlGJSz47ZOf1rKooi+4L5QPGqHi9+SwhCucNJuB47Gr/PkwH1pd4yUtBagb/iHOPlUx7IatcCTeH/9DemBRGgPaRa5YyajEJbUTDqIU58g7fD47kbUNeAi6kBx38DR/Ct3b2PEdhc3jBIY5N5CMiMkEBvoSD9KaXQB8MbeIbOx0zQZdNbTUt5IRbmzupLMwy3Tknrvk78uMDB7bUdphTQ9CstSg9ogv5Yudbq0ljAwSQqyxs2X38QoGPOoIuH9XPCV9Bc31pfzvdRzwhb5H5FUMXkGT+8CNqP1C5gj/Z3p1pJMUu2SNxAxPNgtnm74wRnbwz4Y3hVSRD92EaZxLDcSBr/Q9PeU7mSANCWPmQpwasNT4pu4rURaZBFYowyXiHM+/f3mz4UnWEb28iCeNo+ZeYBwRkHxGfCjtTYyFYYl+YB/zyqJt3TfATGls4XJV6bZf6trlnp7SGP2mdY2fGSMnc+tO+ucPWHDkCW2nyXDRzSdRjOVLAgcp7AbUq8IxPHxpo/Oo5fal3ByOxwM/Snz9oBPtsCN8YDZGMeWB3PpVc800qfBGHHKEpb1yKfIv8R+9ZWYA7gVlACkwjA7FqXeMJGjSALnfmOcdu1NrWo7o+PmKWeKgYzGjkH3CcfWiPFKHLROGUcstqdCA+TKx/OrfgzoniSzE3Szl+j1scnV5T0852+LFU7/AO459TVrwhbxXWtBZrdbkxQSzRWzdp5EQlUPnkjt44xTC6Fn2PX7QYJY9OiGsRp7d1oPZXcKJZF6CiZjjw5wvpmjpbTVtT0e1066F0JJY4k6k86SQqUR25gVYtlxnuMbeNKerTnU9CstX1OzitL3202xMMXS9ohChs8vbKnbI866LZPCLDTJNJtBEk1qWbrAI7xJGVUHmyzY5gA2MetU6iiO2xd4mVotVgjcgtHZQq22MHFFapDDNbqkXTTKjDL3xnfPjRV3pMV5r0hu3EMENvDzdNRlmKjYY2PzrW8062hinlilfmafCJgZ28T9xWbq8sW1zTRu+MwTp3G1IWLVItZ1RLa5nNtbBWcOMe6Qpwd/liryS1h0+1hggnnuFLO/VnOWbOBnOPQVVaLGlnxNHArhY7iJoy8hOIwdydseC+Y71a39yZpOY3kV0vM2JYiOUjPYbnt2+Yp57f047OjNmsv7jIs3Ml/RBzgnfesqIuM9wfrWUIqMPMKQuJ723u9VlikLCODCBwdvX86c+dhuTXJ764LSzyNnLsT+daOdfDQnp5uMrR4unxT7xXSrnsHGM1PDot9FIs1rMgkQ8yPHIVKnzBHagDet7OI+RcUMkzKfcZ1/6WxSVZPaX4NOOXSv14vs6/ken1TjG4s5bO51GWa3lQoyuyH3T3GSMijLS/4gjjtowI1ht4miiiVECqGHKT6kjxOaSre+uAMC5nB/7h/rRsepXylY/a5Rjf4qo3nXy+xf/Xy9p/dHTdGXUL65eW9jAkdl95BhcAAYxnyFF6/ZTwSTFo8DmJBOwP1qh4NmuLi+tlN5cNIxBEfWAz98Zq549gkF1JJ15lwW5eW4bH2BpCemlPJubHsXkoYKjBOl9xNu9MnuJ3kuJIo8+ZzgVPpi26wNbW1ys3SY82O2TSzfsGYgtI5PixJ/nRHC0wa7mXGQUzg+hFPKOSkpS4Qhlz4JW4Q5fbbt/wADOsTD4WX61lakpjJQfasqRUt5ZV6MhPcKcfauQ3JyWGT3rrcpzbyAL3U/yrkMp3+daOo9hHB7kLHavAK2Na9zSgyERd6PgY5XGe/hVfbkF9jkYoy0TmccxJFVZKG/RZ7lJIhbmQSjthiP1qx4uuJpbhlmm6hB79TnHr2JFDcNSQW2iKbsF5JZOpgtsVXwO2T8XnQt7qYe4u5I40HXQoFVdhkg7ZzjsKClbCXwLko37jNXX7PYgNUuGOCegRv/ANQqokXlIz4DFMfAEf4t3JjsiL/n2pnF6kByeljdJYW84yV5D/y7VlTqSO4rymXji/YW3y+YASCpHntXILpCkzIe6kg/Sutc4rn/ABbZez6o0qLiOccw+fj/AJ61Oo6snTeqmUDqABjyqMd96kfPatMZpNOxucaJ7cYHP59qsLdTj3B7x2B+dARncAdsVZWJy4f+HYepqGVRbXt30LVUTsiiNf1qnsrwm494kjODUGsXHNiNT2oaxJWRfEVCLF5PyFm29BTbwTF07CaXH+5JgfID+pNJ3xDPj4V0LSbc2enQQEYZVy3zO5o+BXKwOZ1GiyBz4VlQc1ZTVCwBJygGlTi2QyRLAiqzKebJ7imaVsHelS/zNI7t3Y1XI+KJxr4rFKXqqTlcVqhPjV7JAD4Ch3s4yfhGfSk9tDm6+wNKNWTkjHL3x4VGtgCfdJH1otbIouc5qpxTzRylyzDmz5VLaf7gB2qx9nPpRFrbAuMgV1FlIt+F7KC4uOtMwPSOVj8z5n0pzO5yPHelHTVW3uI3UY33pqR8DFM4uELZeWb1leo1ZRrA0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0"/>
            <a:ext cx="16053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92980"/>
              </p:ext>
            </p:extLst>
          </p:nvPr>
        </p:nvGraphicFramePr>
        <p:xfrm>
          <a:off x="155573" y="2895601"/>
          <a:ext cx="7159626" cy="382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542"/>
                <a:gridCol w="2386542"/>
                <a:gridCol w="2386542"/>
              </a:tblGrid>
              <a:tr h="9139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Insulator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Temp</a:t>
                      </a:r>
                      <a:r>
                        <a:rPr lang="en-US" sz="2400" baseline="0" dirty="0" smtClean="0"/>
                        <a:t> at beginning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Temp at 10 min</a:t>
                      </a:r>
                      <a:endParaRPr lang="en-US" sz="2400" dirty="0"/>
                    </a:p>
                  </a:txBody>
                  <a:tcPr/>
                </a:tc>
              </a:tr>
              <a:tr h="727811">
                <a:tc>
                  <a:txBody>
                    <a:bodyPr/>
                    <a:lstStyle/>
                    <a:p>
                      <a:r>
                        <a:rPr lang="en-US" dirty="0" smtClean="0"/>
                        <a:t>Aluminum Foil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7811">
                <a:tc>
                  <a:txBody>
                    <a:bodyPr/>
                    <a:lstStyle/>
                    <a:p>
                      <a:r>
                        <a:rPr lang="en-US" dirty="0" smtClean="0"/>
                        <a:t>Paper Towel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7811">
                <a:tc>
                  <a:txBody>
                    <a:bodyPr/>
                    <a:lstStyle/>
                    <a:p>
                      <a:r>
                        <a:rPr lang="en-US" dirty="0" smtClean="0"/>
                        <a:t>Cotton Glove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7811">
                <a:tc>
                  <a:txBody>
                    <a:bodyPr/>
                    <a:lstStyle/>
                    <a:p>
                      <a:r>
                        <a:rPr lang="en-US" dirty="0" smtClean="0"/>
                        <a:t>Wool Glove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6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288</TotalTime>
  <Words>168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Heat Transfer…</vt:lpstr>
      <vt:lpstr>Some questions to start…</vt:lpstr>
      <vt:lpstr>Last Question</vt:lpstr>
      <vt:lpstr>A couple of demonstrations…</vt:lpstr>
      <vt:lpstr>Insulated sodas</vt:lpstr>
      <vt:lpstr>Heat Transfer</vt:lpstr>
      <vt:lpstr>Insulated sodas</vt:lpstr>
    </vt:vector>
  </TitlesOfParts>
  <Company>Rochester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Transfer…</dc:title>
  <dc:creator>JOPP, RICHARD</dc:creator>
  <cp:lastModifiedBy>JOPP, RICHARD</cp:lastModifiedBy>
  <cp:revision>11</cp:revision>
  <dcterms:created xsi:type="dcterms:W3CDTF">2013-10-11T14:52:20Z</dcterms:created>
  <dcterms:modified xsi:type="dcterms:W3CDTF">2013-11-11T15:47:48Z</dcterms:modified>
</cp:coreProperties>
</file>