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78952F-7E5A-4B75-AF43-C07D932D2634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9B4DDB-EBFC-4E41-973D-D876E72EF4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cation.rec.ri.cmu.edu/products/teaching_robotc_cortex/fundamentals/introtoprogramming/thinking/videos/fundamentals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200399"/>
          </a:xfrm>
        </p:spPr>
        <p:txBody>
          <a:bodyPr/>
          <a:lstStyle/>
          <a:p>
            <a:r>
              <a:rPr lang="en-US" sz="6600" dirty="0" smtClean="0"/>
              <a:t>Intro to Robotics and Energy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6400800" cy="21336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</a:rPr>
              <a:t>Monday, Sept 23</a:t>
            </a:r>
            <a:r>
              <a:rPr lang="en-US" sz="3200" b="1" u="sng" baseline="30000" dirty="0" smtClean="0">
                <a:solidFill>
                  <a:schemeClr val="tx1"/>
                </a:solidFill>
              </a:rPr>
              <a:t>rd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Skyward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2. Calendar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3. Intro to Robotics &amp; Energy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182">
            <a:off x="7028569" y="429777"/>
            <a:ext cx="1503653" cy="150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789">
            <a:off x="246388" y="380872"/>
            <a:ext cx="3209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9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Behaviors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Simple Behaviors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Complex Behaviors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The task you want the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robot to complete.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6"/>
              </a:clrFrom>
              <a:clrTo>
                <a:srgbClr val="FF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171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Behaviors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Complex Behaviors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Simple Behaviors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Step-by-step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directions of what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needs to be done.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Also called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en-US" b="1" dirty="0" err="1" smtClean="0">
                <a:solidFill>
                  <a:srgbClr val="C00000"/>
                </a:solidFill>
              </a:rPr>
              <a:t>Pseudocode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171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Simple Behaviors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Complex Behaviors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Basic Behaviors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Instructions that a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robot can understand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and follow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171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7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difference between </a:t>
            </a:r>
            <a:r>
              <a:rPr lang="en-US" dirty="0" err="1" smtClean="0">
                <a:solidFill>
                  <a:schemeClr val="tx1"/>
                </a:solidFill>
              </a:rPr>
              <a:t>Pseudocode</a:t>
            </a:r>
            <a:r>
              <a:rPr lang="en-US" dirty="0" smtClean="0">
                <a:solidFill>
                  <a:schemeClr val="tx1"/>
                </a:solidFill>
              </a:rPr>
              <a:t> (Simple behavior) and Basic behavior (programming code) is that </a:t>
            </a:r>
            <a:r>
              <a:rPr lang="en-US" dirty="0" err="1" smtClean="0">
                <a:solidFill>
                  <a:schemeClr val="tx1"/>
                </a:solidFill>
              </a:rPr>
              <a:t>Pseudocode</a:t>
            </a:r>
            <a:r>
              <a:rPr lang="en-US" dirty="0" smtClean="0">
                <a:solidFill>
                  <a:schemeClr val="tx1"/>
                </a:solidFill>
              </a:rPr>
              <a:t> does not have to include motor, sensor, or speed instructions.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Pseudocode</a:t>
            </a:r>
            <a:r>
              <a:rPr lang="en-US" dirty="0" smtClean="0">
                <a:solidFill>
                  <a:schemeClr val="tx1"/>
                </a:solidFill>
              </a:rPr>
              <a:t> is written in your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own words. Programming code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written using specific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language.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2073"/>
            <a:ext cx="1943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 with your group to complete activity 2.3.2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 the examples given and complete the questions. We will discuss them tomorrow at the beginning of class.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95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410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Please check Skyward to make sure the first 2 grades are correct. I will hand back your quizzes from last week as you check your grades. The quiz grade will be added on Thursday.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make-up quiz will be available Thursday during class as well.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95">
            <a:off x="5667724" y="1913142"/>
            <a:ext cx="2953005" cy="295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Over the next 3 weeks, hours 1,3, &amp; 4 will be continuing with Robotics programming.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Hours 5,6, &amp; 7 will begin a 3 week unit on Energy and the Environment.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After 3 weeks, the units will be switched for the morning and afternoon sections.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854">
            <a:off x="5742710" y="4571999"/>
            <a:ext cx="26378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5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have to do this because of limited equipment and to avoid having to take our creations apart at the end of every hour.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Everyone will get to do the same thing, just at different times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854">
            <a:off x="3387101" y="3921821"/>
            <a:ext cx="3686639" cy="26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Energy and the Environment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we get the energy needed to run an automated world?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19400"/>
            <a:ext cx="849006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Programming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can we automate tasks for humans?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6036">
            <a:off x="5077164" y="3647064"/>
            <a:ext cx="3831737" cy="270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167">
            <a:off x="295809" y="2191139"/>
            <a:ext cx="4793645" cy="31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Energy and the Environment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Today, I would like you to work in your groups to create some art. It must have color!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Divide a large piece of paper into 3 sections.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one section write  the word “</a:t>
            </a:r>
            <a:r>
              <a:rPr lang="en-US" b="1" dirty="0" smtClean="0">
                <a:solidFill>
                  <a:schemeClr val="tx1"/>
                </a:solidFill>
              </a:rPr>
              <a:t>ENERGY</a:t>
            </a:r>
            <a:r>
              <a:rPr lang="en-US" dirty="0" smtClean="0">
                <a:solidFill>
                  <a:schemeClr val="tx1"/>
                </a:solidFill>
              </a:rPr>
              <a:t>” and find pictures or draw pictures to show as many types of energy as you can think of.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a second section write the word “</a:t>
            </a:r>
            <a:r>
              <a:rPr lang="en-US" b="1" dirty="0" smtClean="0">
                <a:solidFill>
                  <a:schemeClr val="tx1"/>
                </a:solidFill>
              </a:rPr>
              <a:t>CONSERVE</a:t>
            </a:r>
            <a:r>
              <a:rPr lang="en-US" dirty="0" smtClean="0">
                <a:solidFill>
                  <a:schemeClr val="tx1"/>
                </a:solidFill>
              </a:rPr>
              <a:t>” and find pictures or draw pictures to show all the ways to conserve that you can think of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the third section write the word “</a:t>
            </a:r>
            <a:r>
              <a:rPr lang="en-US" b="1" dirty="0" smtClean="0">
                <a:solidFill>
                  <a:schemeClr val="tx1"/>
                </a:solidFill>
              </a:rPr>
              <a:t>RECYCLE</a:t>
            </a:r>
            <a:r>
              <a:rPr lang="en-US" dirty="0" smtClean="0">
                <a:solidFill>
                  <a:schemeClr val="tx1"/>
                </a:solidFill>
              </a:rPr>
              <a:t>” and find pictures or draw pictures to show all of the ways you can think of to recycle materials or objects.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Programming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can we automate tasks for humans?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First, Let’s start with this Programmer and Machine summary.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Writing Robot Behaviors – “</a:t>
            </a:r>
            <a:r>
              <a:rPr lang="en-US" b="1" dirty="0" err="1" smtClean="0">
                <a:solidFill>
                  <a:schemeClr val="tx1"/>
                </a:solidFill>
              </a:rPr>
              <a:t>Pseudocode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8" y="2715779"/>
            <a:ext cx="1503653" cy="150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Basic Behaviors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Simple Behaviors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Complex Behaviors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171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1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</TotalTime>
  <Words>428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Intro to Robotics and Energy</vt:lpstr>
      <vt:lpstr>Skyward</vt:lpstr>
      <vt:lpstr>Calendar </vt:lpstr>
      <vt:lpstr>Calendar </vt:lpstr>
      <vt:lpstr>Energy and the Environment</vt:lpstr>
      <vt:lpstr>Programming</vt:lpstr>
      <vt:lpstr>Energy and the Environment</vt:lpstr>
      <vt:lpstr>Programming</vt:lpstr>
      <vt:lpstr>Robot Behaviors</vt:lpstr>
      <vt:lpstr>Robot Behaviors</vt:lpstr>
      <vt:lpstr>Robot Behaviors</vt:lpstr>
      <vt:lpstr>Robot Behaviors</vt:lpstr>
      <vt:lpstr>Robot Behaviors</vt:lpstr>
      <vt:lpstr>Writing Pseudocode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Robotics and Energy</dc:title>
  <dc:creator>JOPP, RICHARD</dc:creator>
  <cp:lastModifiedBy>JOPP, RICHARD</cp:lastModifiedBy>
  <cp:revision>8</cp:revision>
  <dcterms:created xsi:type="dcterms:W3CDTF">2013-09-23T00:59:05Z</dcterms:created>
  <dcterms:modified xsi:type="dcterms:W3CDTF">2013-09-23T03:04:24Z</dcterms:modified>
</cp:coreProperties>
</file>