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8" r:id="rId3"/>
    <p:sldId id="257" r:id="rId4"/>
    <p:sldId id="266" r:id="rId5"/>
    <p:sldId id="258" r:id="rId6"/>
    <p:sldId id="260" r:id="rId7"/>
    <p:sldId id="259" r:id="rId8"/>
    <p:sldId id="261" r:id="rId9"/>
    <p:sldId id="264" r:id="rId10"/>
    <p:sldId id="272" r:id="rId11"/>
    <p:sldId id="262" r:id="rId12"/>
    <p:sldId id="265" r:id="rId13"/>
    <p:sldId id="263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EB4C5-A31F-4A36-9362-08317D7FE75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274C0-A187-4DA3-A49E-5F8A6FC4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12/8/2014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0"/>
            <a:ext cx="9117106" cy="4114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>
                <a:alpha val="15000"/>
              </a:srgb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85047" y="4419600"/>
            <a:ext cx="640080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Photos and Sensor Instructions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77067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VEX Testbed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8506" y="52249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Learn about Vex Sensors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motors are used to turn any axle</a:t>
            </a:r>
            <a:br>
              <a:rPr lang="en-US" sz="2800" dirty="0" smtClean="0"/>
            </a:br>
            <a:r>
              <a:rPr lang="en-US" sz="2800" dirty="0" smtClean="0"/>
              <a:t>attached to it. They are able to move in</a:t>
            </a:r>
            <a:br>
              <a:rPr lang="en-US" sz="2800" dirty="0" smtClean="0"/>
            </a:br>
            <a:r>
              <a:rPr lang="en-US" sz="2800" dirty="0" smtClean="0"/>
              <a:t>both forward and reverse directions.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 smtClean="0"/>
              <a:t>You need to use MOTOR SCREWS</a:t>
            </a:r>
            <a:br>
              <a:rPr lang="en-US" sz="2800" dirty="0" smtClean="0"/>
            </a:br>
            <a:r>
              <a:rPr lang="en-US" sz="2800" dirty="0" smtClean="0"/>
              <a:t>to attach the motors to your build.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Code for motors might look something like this: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351047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12284" r="17242" b="70044"/>
          <a:stretch/>
        </p:blipFill>
        <p:spPr bwMode="auto">
          <a:xfrm>
            <a:off x="228600" y="5105400"/>
            <a:ext cx="864219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Cortex – Digital Sensors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7772400" cy="4572000"/>
          </a:xfrm>
        </p:spPr>
        <p:txBody>
          <a:bodyPr/>
          <a:lstStyle/>
          <a:p>
            <a:r>
              <a:rPr lang="en-US" sz="3200" u="sng" dirty="0" smtClean="0"/>
              <a:t>Digital Sensors include</a:t>
            </a:r>
            <a:r>
              <a:rPr lang="en-US" sz="3200" dirty="0" smtClean="0"/>
              <a:t>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Limit Switch (Port 1)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Bump Switch (Port 2)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LED lights (</a:t>
            </a:r>
            <a:r>
              <a:rPr lang="en-US" sz="2800" i="1" dirty="0">
                <a:solidFill>
                  <a:srgbClr val="FF0000"/>
                </a:solidFill>
              </a:rPr>
              <a:t>Next </a:t>
            </a:r>
            <a:r>
              <a:rPr lang="en-US" sz="2800" i="1" dirty="0" smtClean="0">
                <a:solidFill>
                  <a:srgbClr val="FF0000"/>
                </a:solidFill>
              </a:rPr>
              <a:t>Slide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20408" b="12801"/>
          <a:stretch/>
        </p:blipFill>
        <p:spPr>
          <a:xfrm rot="10800000">
            <a:off x="717858" y="3810000"/>
            <a:ext cx="4401397" cy="24003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3074" idx="1"/>
          </p:cNvCxnSpPr>
          <p:nvPr/>
        </p:nvCxnSpPr>
        <p:spPr>
          <a:xfrm flipV="1">
            <a:off x="4038600" y="2209800"/>
            <a:ext cx="1868488" cy="762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295400"/>
            <a:ext cx="2670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7870" y="3497479"/>
            <a:ext cx="23891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100008" y="2819400"/>
            <a:ext cx="1995992" cy="9906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06" y="4800600"/>
            <a:ext cx="17557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5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Cortex – Digital Sensors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7772400" cy="4572000"/>
          </a:xfrm>
        </p:spPr>
        <p:txBody>
          <a:bodyPr/>
          <a:lstStyle/>
          <a:p>
            <a:r>
              <a:rPr lang="en-US" sz="3200" u="sng" dirty="0" smtClean="0"/>
              <a:t>Digital Sensors include</a:t>
            </a:r>
            <a:r>
              <a:rPr lang="en-US" sz="3200" dirty="0" smtClean="0"/>
              <a:t>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Limit Switch (Port 1)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Bump Switch (Port 2)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LED lights (Port 12)</a:t>
            </a:r>
          </a:p>
          <a:p>
            <a:pPr marL="502920" indent="-457200" algn="ctr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20408" b="12801"/>
          <a:stretch/>
        </p:blipFill>
        <p:spPr>
          <a:xfrm rot="10800000">
            <a:off x="4648200" y="1364672"/>
            <a:ext cx="4401397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b="20000"/>
          <a:stretch/>
        </p:blipFill>
        <p:spPr>
          <a:xfrm rot="16200000">
            <a:off x="912091" y="4117108"/>
            <a:ext cx="2747820" cy="2133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1091"/>
            <a:ext cx="3581400" cy="22167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14500" y="3422072"/>
            <a:ext cx="2400300" cy="1302328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22" y="381000"/>
            <a:ext cx="17557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Cortex – Analog Sensors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7772400" cy="4572000"/>
          </a:xfrm>
        </p:spPr>
        <p:txBody>
          <a:bodyPr/>
          <a:lstStyle/>
          <a:p>
            <a:r>
              <a:rPr lang="en-US" sz="3200" u="sng" dirty="0" smtClean="0"/>
              <a:t>Analog Sensors include</a:t>
            </a:r>
            <a:r>
              <a:rPr lang="en-US" sz="3200" dirty="0" smtClean="0"/>
              <a:t>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Line Tracker (Port 1)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Potentiometer (Port 2)</a:t>
            </a:r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7424" r="12784"/>
          <a:stretch/>
        </p:blipFill>
        <p:spPr>
          <a:xfrm rot="10800000">
            <a:off x="5105400" y="3505200"/>
            <a:ext cx="3491345" cy="30202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3505200" cy="251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52562"/>
            <a:ext cx="3200400" cy="236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905250" y="2316813"/>
            <a:ext cx="1733550" cy="119038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60889" y="2971800"/>
            <a:ext cx="0" cy="9144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68575"/>
            <a:ext cx="17557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9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Limit Switch – Digital Port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447800"/>
            <a:ext cx="8156575" cy="3962400"/>
          </a:xfrm>
        </p:spPr>
        <p:txBody>
          <a:bodyPr/>
          <a:lstStyle/>
          <a:p>
            <a:r>
              <a:rPr lang="en-US" dirty="0" smtClean="0"/>
              <a:t>The limit Switch can be used to trigger an action when it is pressed. This can include:</a:t>
            </a:r>
          </a:p>
          <a:p>
            <a:pPr lvl="1"/>
            <a:r>
              <a:rPr lang="en-US" dirty="0" smtClean="0"/>
              <a:t> Start </a:t>
            </a:r>
          </a:p>
          <a:p>
            <a:pPr lvl="1"/>
            <a:r>
              <a:rPr lang="en-US" dirty="0" smtClean="0"/>
              <a:t>Stop</a:t>
            </a:r>
          </a:p>
          <a:p>
            <a:pPr lvl="1"/>
            <a:r>
              <a:rPr lang="en-US" dirty="0" smtClean="0"/>
              <a:t>Wait</a:t>
            </a:r>
          </a:p>
          <a:p>
            <a:pPr lvl="1"/>
            <a:endParaRPr lang="en-US" dirty="0"/>
          </a:p>
          <a:p>
            <a:r>
              <a:rPr lang="en-US" dirty="0" smtClean="0"/>
              <a:t>A code using the limit switch would look like: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670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12465" r="18730" b="62714"/>
          <a:stretch/>
        </p:blipFill>
        <p:spPr bwMode="auto">
          <a:xfrm>
            <a:off x="381000" y="4572000"/>
            <a:ext cx="8477907" cy="212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Bump Switch – Digital Port 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133600"/>
            <a:ext cx="23891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The bump Switch can be used to trigger an action when it is pressed. This can include:</a:t>
            </a:r>
          </a:p>
          <a:p>
            <a:pPr lvl="1"/>
            <a:r>
              <a:rPr lang="en-US" dirty="0" smtClean="0"/>
              <a:t> Start </a:t>
            </a:r>
          </a:p>
          <a:p>
            <a:pPr lvl="1"/>
            <a:r>
              <a:rPr lang="en-US" dirty="0" smtClean="0"/>
              <a:t>Stop</a:t>
            </a:r>
          </a:p>
          <a:p>
            <a:pPr lvl="1"/>
            <a:r>
              <a:rPr lang="en-US" dirty="0" smtClean="0"/>
              <a:t>Wait</a:t>
            </a:r>
          </a:p>
          <a:p>
            <a:pPr lvl="1"/>
            <a:endParaRPr lang="en-US" dirty="0"/>
          </a:p>
          <a:p>
            <a:r>
              <a:rPr lang="en-US" dirty="0" smtClean="0"/>
              <a:t>A code using the bump switch would look like: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12284" r="27540" b="65517"/>
          <a:stretch/>
        </p:blipFill>
        <p:spPr bwMode="auto">
          <a:xfrm>
            <a:off x="228600" y="4648200"/>
            <a:ext cx="86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LED (any color)– Digital Port 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845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66193"/>
            <a:ext cx="7772400" cy="4572000"/>
          </a:xfrm>
        </p:spPr>
        <p:txBody>
          <a:bodyPr/>
          <a:lstStyle/>
          <a:p>
            <a:r>
              <a:rPr lang="en-US" dirty="0" smtClean="0"/>
              <a:t>LED’s are lights! We have green,</a:t>
            </a:r>
            <a:br>
              <a:rPr lang="en-US" dirty="0" smtClean="0"/>
            </a:br>
            <a:r>
              <a:rPr lang="en-US" dirty="0" smtClean="0"/>
              <a:t>red, and yellow LED’s with</a:t>
            </a:r>
            <a:br>
              <a:rPr lang="en-US" dirty="0" smtClean="0"/>
            </a:br>
            <a:r>
              <a:rPr lang="en-US" dirty="0" smtClean="0"/>
              <a:t>our VEX kits</a:t>
            </a:r>
          </a:p>
          <a:p>
            <a:endParaRPr lang="en-US" dirty="0"/>
          </a:p>
          <a:p>
            <a:r>
              <a:rPr lang="en-US" dirty="0" smtClean="0"/>
              <a:t>You need to use another switch to </a:t>
            </a:r>
            <a:br>
              <a:rPr lang="en-US" dirty="0" smtClean="0"/>
            </a:br>
            <a:r>
              <a:rPr lang="en-US" dirty="0" smtClean="0"/>
              <a:t>trigger the LED’s and turn them</a:t>
            </a:r>
            <a:br>
              <a:rPr lang="en-US" dirty="0" smtClean="0"/>
            </a:br>
            <a:r>
              <a:rPr lang="en-US" dirty="0" smtClean="0"/>
              <a:t>on or off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 code using the LED’s might look like:</a:t>
            </a:r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12284" r="18574" b="69182"/>
          <a:stretch/>
        </p:blipFill>
        <p:spPr bwMode="auto">
          <a:xfrm>
            <a:off x="475592" y="5334000"/>
            <a:ext cx="7906407" cy="135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2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Line Tracker– Analog Port 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19275"/>
            <a:ext cx="32004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33525"/>
            <a:ext cx="7772400" cy="4572000"/>
          </a:xfrm>
        </p:spPr>
        <p:txBody>
          <a:bodyPr/>
          <a:lstStyle/>
          <a:p>
            <a:r>
              <a:rPr lang="en-US" dirty="0" smtClean="0"/>
              <a:t>The line tracker can be used to sense light and dark. Use this sensor to trigger other actions, such as</a:t>
            </a:r>
          </a:p>
          <a:p>
            <a:pPr lvl="1"/>
            <a:r>
              <a:rPr lang="en-US" dirty="0" smtClean="0"/>
              <a:t> Start </a:t>
            </a:r>
          </a:p>
          <a:p>
            <a:pPr lvl="1"/>
            <a:r>
              <a:rPr lang="en-US" dirty="0" smtClean="0"/>
              <a:t>Stop</a:t>
            </a:r>
          </a:p>
          <a:p>
            <a:pPr lvl="1"/>
            <a:r>
              <a:rPr lang="en-US" dirty="0" smtClean="0"/>
              <a:t>Wait</a:t>
            </a:r>
          </a:p>
          <a:p>
            <a:pPr lvl="1"/>
            <a:r>
              <a:rPr lang="en-US" dirty="0" smtClean="0"/>
              <a:t>Turn on/off LED’s</a:t>
            </a:r>
          </a:p>
          <a:p>
            <a:pPr lvl="1"/>
            <a:endParaRPr lang="en-US" dirty="0"/>
          </a:p>
          <a:p>
            <a:r>
              <a:rPr lang="en-US" dirty="0" smtClean="0"/>
              <a:t>A code using the line tracker would look like:</a:t>
            </a:r>
          </a:p>
          <a:p>
            <a:pPr lvl="1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12284" r="27540" b="59039"/>
          <a:stretch/>
        </p:blipFill>
        <p:spPr bwMode="auto">
          <a:xfrm>
            <a:off x="239110" y="4191000"/>
            <a:ext cx="867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Potentiometer– Analog Port 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07" y="1752600"/>
            <a:ext cx="35052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63291"/>
            <a:ext cx="7772400" cy="4572000"/>
          </a:xfrm>
        </p:spPr>
        <p:txBody>
          <a:bodyPr/>
          <a:lstStyle/>
          <a:p>
            <a:r>
              <a:rPr lang="en-US" dirty="0" smtClean="0"/>
              <a:t>The Potentiometer can be used to sense movement in an arc. It does not move on its own, rather</a:t>
            </a:r>
            <a:br>
              <a:rPr lang="en-US" dirty="0" smtClean="0"/>
            </a:br>
            <a:r>
              <a:rPr lang="en-US" dirty="0" smtClean="0"/>
              <a:t>it needs to be connected to a motor.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rgbClr val="C00000"/>
                </a:solidFill>
              </a:rPr>
              <a:t>CAUTION</a:t>
            </a:r>
            <a:r>
              <a:rPr lang="en-US" dirty="0" smtClean="0">
                <a:solidFill>
                  <a:srgbClr val="C00000"/>
                </a:solidFill>
              </a:rPr>
              <a:t>: It is very sensitive, do NOT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force it to move or the internal parts will break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A code using the Potentiometer would look like: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12284" r="16999" b="64871"/>
          <a:stretch/>
        </p:blipFill>
        <p:spPr bwMode="auto">
          <a:xfrm>
            <a:off x="152400" y="5029200"/>
            <a:ext cx="8458200" cy="167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</a:t>
            </a:r>
            <a:r>
              <a:rPr lang="en-US" dirty="0" err="1" smtClean="0">
                <a:solidFill>
                  <a:schemeClr val="tx1"/>
                </a:solidFill>
              </a:rPr>
              <a:t>Testbed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u="sng" dirty="0" smtClean="0">
                <a:solidFill>
                  <a:srgbClr val="C00000"/>
                </a:solidFill>
              </a:rPr>
              <a:t>Please open to page 23 in your packet.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Use the VEX </a:t>
            </a:r>
            <a:r>
              <a:rPr lang="en-US" sz="3600" dirty="0" err="1" smtClean="0">
                <a:solidFill>
                  <a:srgbClr val="C00000"/>
                </a:solidFill>
              </a:rPr>
              <a:t>Testbed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powerpoint</a:t>
            </a:r>
            <a:r>
              <a:rPr lang="en-US" sz="3600" dirty="0" smtClean="0">
                <a:solidFill>
                  <a:srgbClr val="C00000"/>
                </a:solidFill>
              </a:rPr>
              <a:t> on </a:t>
            </a:r>
            <a:r>
              <a:rPr lang="en-US" sz="3600" dirty="0" err="1" smtClean="0">
                <a:solidFill>
                  <a:srgbClr val="C00000"/>
                </a:solidFill>
              </a:rPr>
              <a:t>Edmodo</a:t>
            </a:r>
            <a:r>
              <a:rPr lang="en-US" sz="3600" dirty="0" smtClean="0">
                <a:solidFill>
                  <a:srgbClr val="C00000"/>
                </a:solidFill>
              </a:rPr>
              <a:t> to help you fill out the questions on pages 23-25.</a:t>
            </a:r>
            <a:br>
              <a:rPr lang="en-US" sz="3600" dirty="0" smtClean="0">
                <a:solidFill>
                  <a:srgbClr val="C00000"/>
                </a:solidFill>
              </a:rPr>
            </a:br>
            <a:endParaRPr 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://i.ytimg.com/vi/oUaGQ7k3iaU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276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Testbed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17576"/>
          <a:stretch/>
        </p:blipFill>
        <p:spPr>
          <a:xfrm>
            <a:off x="304800" y="2667000"/>
            <a:ext cx="6362600" cy="36922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500" y="876300"/>
            <a:ext cx="3962400" cy="2971800"/>
          </a:xfrm>
        </p:spPr>
      </p:pic>
      <p:sp>
        <p:nvSpPr>
          <p:cNvPr id="6" name="TextBox 5"/>
          <p:cNvSpPr txBox="1"/>
          <p:nvPr/>
        </p:nvSpPr>
        <p:spPr>
          <a:xfrm>
            <a:off x="311727" y="14478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We will use the motors and sensors in your toolkit to build the testbed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SENSORS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724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MOTORS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162800" y="4114800"/>
            <a:ext cx="76200" cy="6096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26827" y="1011382"/>
            <a:ext cx="0" cy="512618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990600"/>
            <a:ext cx="0" cy="12192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53300" y="1011382"/>
            <a:ext cx="304800" cy="6096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2800" y="1011382"/>
            <a:ext cx="495300" cy="1198418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Sensor Arrangement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t="7095" r="10227"/>
          <a:stretch/>
        </p:blipFill>
        <p:spPr>
          <a:xfrm rot="5400000">
            <a:off x="5289983" y="2717590"/>
            <a:ext cx="3707523" cy="36194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435" y="1520854"/>
            <a:ext cx="2680743" cy="2010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649" r="4335"/>
          <a:stretch/>
        </p:blipFill>
        <p:spPr>
          <a:xfrm rot="5400000">
            <a:off x="33206" y="4204812"/>
            <a:ext cx="2598381" cy="2093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7461" y="956474"/>
            <a:ext cx="5517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To the right of the cortex, attach the limit switch, bump switch, and line tracker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2925" y="2743200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To the left of the cortex, attach the potentiometer and place any type of gear on the top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7461" y="956474"/>
            <a:ext cx="5517277" cy="156966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2526134"/>
            <a:ext cx="3823138" cy="3950866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02925" y="2714300"/>
            <a:ext cx="2514600" cy="35394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5460" y="1096985"/>
            <a:ext cx="2176955" cy="560861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Cortex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0327" y="1524000"/>
            <a:ext cx="8382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cortex is the ‘brain’ of all our builds and also the costliest piece of equipment we use. Please treat it with care.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9683" r="27714" b="21825"/>
          <a:stretch/>
        </p:blipFill>
        <p:spPr bwMode="auto">
          <a:xfrm>
            <a:off x="381000" y="2819400"/>
            <a:ext cx="8505371" cy="281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7619"/>
          <a:stretch/>
        </p:blipFill>
        <p:spPr>
          <a:xfrm>
            <a:off x="5618277" y="4267200"/>
            <a:ext cx="2819399" cy="2241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Cortex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0327" y="1524000"/>
            <a:ext cx="83820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of our robotic systems are battery powered. The battery plugs in the end of the cortex</a:t>
            </a:r>
            <a:br>
              <a:rPr lang="en-US" sz="2800" dirty="0" smtClean="0"/>
            </a:br>
            <a:r>
              <a:rPr lang="en-US" sz="2800" dirty="0" smtClean="0"/>
              <a:t>next to the ON/OFF switch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9683" r="66304" b="21825"/>
          <a:stretch/>
        </p:blipFill>
        <p:spPr bwMode="auto">
          <a:xfrm>
            <a:off x="457200" y="2286000"/>
            <a:ext cx="490332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12592"/>
          <a:stretch/>
        </p:blipFill>
        <p:spPr>
          <a:xfrm>
            <a:off x="5340288" y="2249714"/>
            <a:ext cx="3375378" cy="21698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52800" y="2895600"/>
            <a:ext cx="1066800" cy="20574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2800" y="2895600"/>
            <a:ext cx="3810000" cy="26670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9683" r="65984" b="21825"/>
          <a:stretch/>
        </p:blipFill>
        <p:spPr bwMode="auto">
          <a:xfrm>
            <a:off x="3571009" y="3886200"/>
            <a:ext cx="3525982" cy="281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 r="8788" b="13939"/>
          <a:stretch/>
        </p:blipFill>
        <p:spPr>
          <a:xfrm rot="10800000">
            <a:off x="173688" y="2748479"/>
            <a:ext cx="4086837" cy="2118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-1" r="3788" b="28105"/>
          <a:stretch/>
        </p:blipFill>
        <p:spPr>
          <a:xfrm>
            <a:off x="5334000" y="1984829"/>
            <a:ext cx="3573780" cy="271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25" y="240807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Cortex - Sensors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0" y="727529"/>
            <a:ext cx="3041073" cy="190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right side of the cortex has “MOTOR INPUTS”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91" y="1390734"/>
            <a:ext cx="3785754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left side of the cortex has digital and analog “SENSOR INPUTS”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15000" y="1771734"/>
            <a:ext cx="0" cy="3257466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67545" y="2667000"/>
            <a:ext cx="838200" cy="27432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899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Cortex - Motors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343399" cy="4572000"/>
          </a:xfrm>
        </p:spPr>
        <p:txBody>
          <a:bodyPr/>
          <a:lstStyle/>
          <a:p>
            <a:r>
              <a:rPr lang="en-US" dirty="0" smtClean="0"/>
              <a:t>First let’s hook up a motor.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need to use a “MOTOR CONTROLLER” whenever you connect a motor to the cortex. (To convert 2 wires into 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9899" r="7121" b="13131"/>
          <a:stretch/>
        </p:blipFill>
        <p:spPr>
          <a:xfrm rot="16200000">
            <a:off x="3758399" y="1423200"/>
            <a:ext cx="6199201" cy="411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7852"/>
            <a:ext cx="52736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1" y="5257800"/>
            <a:ext cx="1219200" cy="13224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727752"/>
            <a:ext cx="1812925" cy="1600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1" y="4038600"/>
            <a:ext cx="38100" cy="16002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52900" y="3727752"/>
            <a:ext cx="952500" cy="615648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1515" b="8889"/>
          <a:stretch/>
        </p:blipFill>
        <p:spPr>
          <a:xfrm>
            <a:off x="2286000" y="3198818"/>
            <a:ext cx="4952998" cy="32797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6000">
                <a:srgbClr val="FFFF00">
                  <a:alpha val="3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899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VEX Cortex - Motors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441752"/>
            <a:ext cx="8541326" cy="1758648"/>
          </a:xfrm>
        </p:spPr>
        <p:txBody>
          <a:bodyPr>
            <a:normAutofit/>
          </a:bodyPr>
          <a:lstStyle/>
          <a:p>
            <a:r>
              <a:rPr lang="en-US" u="sng" dirty="0" smtClean="0"/>
              <a:t>Use ports  2 or 3 for motor connections</a:t>
            </a:r>
          </a:p>
          <a:p>
            <a:pPr marL="594360" lvl="2" indent="0">
              <a:buNone/>
            </a:pPr>
            <a:r>
              <a:rPr lang="en-US" sz="2400" dirty="0" smtClean="0"/>
              <a:t>	# 1 is for the CLAW!</a:t>
            </a:r>
          </a:p>
          <a:p>
            <a:pPr marL="594360" lvl="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#2 is for the RIGHT motor</a:t>
            </a:r>
          </a:p>
          <a:p>
            <a:pPr marL="594360" lvl="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#3 is for the LEFT motor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895600" y="3200400"/>
            <a:ext cx="876301" cy="7689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1828800"/>
            <a:ext cx="2057400" cy="152400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9200" y="3904834"/>
            <a:ext cx="167640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Notice the Black wire plugs in next to the numbers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68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819</TotalTime>
  <Words>455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VEX Testbed</vt:lpstr>
      <vt:lpstr>VEX Testbed</vt:lpstr>
      <vt:lpstr>VEX Testbed</vt:lpstr>
      <vt:lpstr>Sensor Arrangement</vt:lpstr>
      <vt:lpstr>VEX Cortex</vt:lpstr>
      <vt:lpstr>VEX Cortex</vt:lpstr>
      <vt:lpstr>VEX Cortex - Sensors</vt:lpstr>
      <vt:lpstr>VEX Cortex - Motors</vt:lpstr>
      <vt:lpstr>VEX Cortex - Motors</vt:lpstr>
      <vt:lpstr>Motors</vt:lpstr>
      <vt:lpstr>VEX Cortex – Digital Sensors</vt:lpstr>
      <vt:lpstr>VEX Cortex – Digital Sensors</vt:lpstr>
      <vt:lpstr>VEX Cortex – Analog Sensors</vt:lpstr>
      <vt:lpstr>Limit Switch – Digital Port 1</vt:lpstr>
      <vt:lpstr>Bump Switch – Digital Port 2</vt:lpstr>
      <vt:lpstr>LED (any color)– Digital Port 12</vt:lpstr>
      <vt:lpstr>Line Tracker– Analog Port 1</vt:lpstr>
      <vt:lpstr>Potentiometer– Analog Port 2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VEX Testbed</dc:title>
  <dc:creator>JOPP, RICHARD</dc:creator>
  <cp:lastModifiedBy>JOPP, RICHARD</cp:lastModifiedBy>
  <cp:revision>31</cp:revision>
  <dcterms:created xsi:type="dcterms:W3CDTF">2013-12-02T13:10:35Z</dcterms:created>
  <dcterms:modified xsi:type="dcterms:W3CDTF">2014-12-08T14:54:00Z</dcterms:modified>
</cp:coreProperties>
</file>